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7" r:id="rId5"/>
  </p:sldIdLst>
  <p:sldSz cx="11303000" cy="20104100"/>
  <p:notesSz cx="113030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FF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8"/>
    <p:restoredTop sz="94689"/>
  </p:normalViewPr>
  <p:slideViewPr>
    <p:cSldViewPr>
      <p:cViewPr>
        <p:scale>
          <a:sx n="67" d="100"/>
          <a:sy n="67" d="100"/>
        </p:scale>
        <p:origin x="3440" y="1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897438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402388" y="0"/>
            <a:ext cx="4897437" cy="1008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55F4A-9831-2544-A675-25B34EC43A6F}" type="datetimeFigureOut">
              <a:rPr lang="en-AE" smtClean="0"/>
              <a:t>22/03/2025</a:t>
            </a:fld>
            <a:endParaRPr lang="en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44913" y="2513013"/>
            <a:ext cx="3813175" cy="6784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30300" y="9675813"/>
            <a:ext cx="9042400" cy="79152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9096038"/>
            <a:ext cx="4897438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402388" y="19096038"/>
            <a:ext cx="4897437" cy="10080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765A1-D641-9840-AF37-8F804D39A454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293041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A4A1131-2D90-38BC-863D-525C69572AF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-26846" y="8630305"/>
            <a:ext cx="11326149" cy="11473795"/>
          </a:xfrm>
          <a:custGeom>
            <a:avLst/>
            <a:gdLst>
              <a:gd name="connsiteX0" fmla="*/ 0 w 11303000"/>
              <a:gd name="connsiteY0" fmla="*/ 0 h 11533187"/>
              <a:gd name="connsiteX1" fmla="*/ 11303000 w 11303000"/>
              <a:gd name="connsiteY1" fmla="*/ 0 h 11533187"/>
              <a:gd name="connsiteX2" fmla="*/ 11303000 w 11303000"/>
              <a:gd name="connsiteY2" fmla="*/ 11533187 h 11533187"/>
              <a:gd name="connsiteX3" fmla="*/ 0 w 11303000"/>
              <a:gd name="connsiteY3" fmla="*/ 11533187 h 11533187"/>
              <a:gd name="connsiteX4" fmla="*/ 0 w 11303000"/>
              <a:gd name="connsiteY4" fmla="*/ 0 h 11533187"/>
              <a:gd name="connsiteX0" fmla="*/ 0 w 11303000"/>
              <a:gd name="connsiteY0" fmla="*/ 0 h 11533187"/>
              <a:gd name="connsiteX1" fmla="*/ 11291425 w 11303000"/>
              <a:gd name="connsiteY1" fmla="*/ 1481559 h 11533187"/>
              <a:gd name="connsiteX2" fmla="*/ 11303000 w 11303000"/>
              <a:gd name="connsiteY2" fmla="*/ 11533187 h 11533187"/>
              <a:gd name="connsiteX3" fmla="*/ 0 w 11303000"/>
              <a:gd name="connsiteY3" fmla="*/ 11533187 h 11533187"/>
              <a:gd name="connsiteX4" fmla="*/ 0 w 11303000"/>
              <a:gd name="connsiteY4" fmla="*/ 0 h 11533187"/>
              <a:gd name="connsiteX0" fmla="*/ 0 w 11303000"/>
              <a:gd name="connsiteY0" fmla="*/ 286760 h 11819947"/>
              <a:gd name="connsiteX1" fmla="*/ 11291425 w 11303000"/>
              <a:gd name="connsiteY1" fmla="*/ 1768319 h 11819947"/>
              <a:gd name="connsiteX2" fmla="*/ 11303000 w 11303000"/>
              <a:gd name="connsiteY2" fmla="*/ 11819947 h 11819947"/>
              <a:gd name="connsiteX3" fmla="*/ 0 w 11303000"/>
              <a:gd name="connsiteY3" fmla="*/ 11819947 h 11819947"/>
              <a:gd name="connsiteX4" fmla="*/ 0 w 11303000"/>
              <a:gd name="connsiteY4" fmla="*/ 286760 h 11819947"/>
              <a:gd name="connsiteX0" fmla="*/ 6331352 w 11303000"/>
              <a:gd name="connsiteY0" fmla="*/ 405639 h 11742057"/>
              <a:gd name="connsiteX1" fmla="*/ 11291425 w 11303000"/>
              <a:gd name="connsiteY1" fmla="*/ 1690429 h 11742057"/>
              <a:gd name="connsiteX2" fmla="*/ 11303000 w 11303000"/>
              <a:gd name="connsiteY2" fmla="*/ 11742057 h 11742057"/>
              <a:gd name="connsiteX3" fmla="*/ 0 w 11303000"/>
              <a:gd name="connsiteY3" fmla="*/ 11742057 h 11742057"/>
              <a:gd name="connsiteX4" fmla="*/ 6331352 w 11303000"/>
              <a:gd name="connsiteY4" fmla="*/ 405639 h 11742057"/>
              <a:gd name="connsiteX0" fmla="*/ 6342927 w 11314575"/>
              <a:gd name="connsiteY0" fmla="*/ 405639 h 11742057"/>
              <a:gd name="connsiteX1" fmla="*/ 11303000 w 11314575"/>
              <a:gd name="connsiteY1" fmla="*/ 1690429 h 11742057"/>
              <a:gd name="connsiteX2" fmla="*/ 11314575 w 11314575"/>
              <a:gd name="connsiteY2" fmla="*/ 11742057 h 11742057"/>
              <a:gd name="connsiteX3" fmla="*/ 0 w 11314575"/>
              <a:gd name="connsiteY3" fmla="*/ 11637885 h 11742057"/>
              <a:gd name="connsiteX4" fmla="*/ 6342927 w 11314575"/>
              <a:gd name="connsiteY4" fmla="*/ 405639 h 11742057"/>
              <a:gd name="connsiteX0" fmla="*/ 6342927 w 11326149"/>
              <a:gd name="connsiteY0" fmla="*/ 405639 h 11637885"/>
              <a:gd name="connsiteX1" fmla="*/ 11303000 w 11326149"/>
              <a:gd name="connsiteY1" fmla="*/ 1690429 h 11637885"/>
              <a:gd name="connsiteX2" fmla="*/ 11326149 w 11326149"/>
              <a:gd name="connsiteY2" fmla="*/ 11637885 h 11637885"/>
              <a:gd name="connsiteX3" fmla="*/ 0 w 11326149"/>
              <a:gd name="connsiteY3" fmla="*/ 11637885 h 11637885"/>
              <a:gd name="connsiteX4" fmla="*/ 6342927 w 11326149"/>
              <a:gd name="connsiteY4" fmla="*/ 405639 h 11637885"/>
              <a:gd name="connsiteX0" fmla="*/ 6451697 w 11434919"/>
              <a:gd name="connsiteY0" fmla="*/ 405639 h 11637885"/>
              <a:gd name="connsiteX1" fmla="*/ 11411770 w 11434919"/>
              <a:gd name="connsiteY1" fmla="*/ 1690429 h 11637885"/>
              <a:gd name="connsiteX2" fmla="*/ 11434919 w 11434919"/>
              <a:gd name="connsiteY2" fmla="*/ 11637885 h 11637885"/>
              <a:gd name="connsiteX3" fmla="*/ 108770 w 11434919"/>
              <a:gd name="connsiteY3" fmla="*/ 11637885 h 11637885"/>
              <a:gd name="connsiteX4" fmla="*/ 131921 w 11434919"/>
              <a:gd name="connsiteY4" fmla="*/ 8508481 h 11637885"/>
              <a:gd name="connsiteX5" fmla="*/ 6451697 w 11434919"/>
              <a:gd name="connsiteY5" fmla="*/ 405639 h 11637885"/>
              <a:gd name="connsiteX0" fmla="*/ 6342927 w 11326149"/>
              <a:gd name="connsiteY0" fmla="*/ 405639 h 11637885"/>
              <a:gd name="connsiteX1" fmla="*/ 11303000 w 11326149"/>
              <a:gd name="connsiteY1" fmla="*/ 1690429 h 11637885"/>
              <a:gd name="connsiteX2" fmla="*/ 11326149 w 11326149"/>
              <a:gd name="connsiteY2" fmla="*/ 11637885 h 11637885"/>
              <a:gd name="connsiteX3" fmla="*/ 0 w 11326149"/>
              <a:gd name="connsiteY3" fmla="*/ 11637885 h 11637885"/>
              <a:gd name="connsiteX4" fmla="*/ 23151 w 11326149"/>
              <a:gd name="connsiteY4" fmla="*/ 8508481 h 11637885"/>
              <a:gd name="connsiteX5" fmla="*/ 6342927 w 11326149"/>
              <a:gd name="connsiteY5" fmla="*/ 405639 h 11637885"/>
              <a:gd name="connsiteX0" fmla="*/ 6342927 w 11326149"/>
              <a:gd name="connsiteY0" fmla="*/ 405639 h 11637885"/>
              <a:gd name="connsiteX1" fmla="*/ 11303000 w 11326149"/>
              <a:gd name="connsiteY1" fmla="*/ 1690429 h 11637885"/>
              <a:gd name="connsiteX2" fmla="*/ 11326149 w 11326149"/>
              <a:gd name="connsiteY2" fmla="*/ 11637885 h 11637885"/>
              <a:gd name="connsiteX3" fmla="*/ 0 w 11326149"/>
              <a:gd name="connsiteY3" fmla="*/ 11637885 h 11637885"/>
              <a:gd name="connsiteX4" fmla="*/ 23151 w 11326149"/>
              <a:gd name="connsiteY4" fmla="*/ 8508481 h 11637885"/>
              <a:gd name="connsiteX5" fmla="*/ 6342927 w 11326149"/>
              <a:gd name="connsiteY5" fmla="*/ 405639 h 11637885"/>
              <a:gd name="connsiteX0" fmla="*/ 5810491 w 11326149"/>
              <a:gd name="connsiteY0" fmla="*/ 1068404 h 11339951"/>
              <a:gd name="connsiteX1" fmla="*/ 11303000 w 11326149"/>
              <a:gd name="connsiteY1" fmla="*/ 1392495 h 11339951"/>
              <a:gd name="connsiteX2" fmla="*/ 11326149 w 11326149"/>
              <a:gd name="connsiteY2" fmla="*/ 11339951 h 11339951"/>
              <a:gd name="connsiteX3" fmla="*/ 0 w 11326149"/>
              <a:gd name="connsiteY3" fmla="*/ 11339951 h 11339951"/>
              <a:gd name="connsiteX4" fmla="*/ 23151 w 11326149"/>
              <a:gd name="connsiteY4" fmla="*/ 8210547 h 11339951"/>
              <a:gd name="connsiteX5" fmla="*/ 5810491 w 11326149"/>
              <a:gd name="connsiteY5" fmla="*/ 1068404 h 11339951"/>
              <a:gd name="connsiteX0" fmla="*/ 5810491 w 11326149"/>
              <a:gd name="connsiteY0" fmla="*/ 1298266 h 11569813"/>
              <a:gd name="connsiteX1" fmla="*/ 11303000 w 11326149"/>
              <a:gd name="connsiteY1" fmla="*/ 1622357 h 11569813"/>
              <a:gd name="connsiteX2" fmla="*/ 11326149 w 11326149"/>
              <a:gd name="connsiteY2" fmla="*/ 11569813 h 11569813"/>
              <a:gd name="connsiteX3" fmla="*/ 0 w 11326149"/>
              <a:gd name="connsiteY3" fmla="*/ 11569813 h 11569813"/>
              <a:gd name="connsiteX4" fmla="*/ 23151 w 11326149"/>
              <a:gd name="connsiteY4" fmla="*/ 8440409 h 11569813"/>
              <a:gd name="connsiteX5" fmla="*/ 5810491 w 11326149"/>
              <a:gd name="connsiteY5" fmla="*/ 1298266 h 11569813"/>
              <a:gd name="connsiteX0" fmla="*/ 5810491 w 11326149"/>
              <a:gd name="connsiteY0" fmla="*/ 1202248 h 11473795"/>
              <a:gd name="connsiteX1" fmla="*/ 11303000 w 11326149"/>
              <a:gd name="connsiteY1" fmla="*/ 1526339 h 11473795"/>
              <a:gd name="connsiteX2" fmla="*/ 11326149 w 11326149"/>
              <a:gd name="connsiteY2" fmla="*/ 11473795 h 11473795"/>
              <a:gd name="connsiteX3" fmla="*/ 0 w 11326149"/>
              <a:gd name="connsiteY3" fmla="*/ 11473795 h 11473795"/>
              <a:gd name="connsiteX4" fmla="*/ 23151 w 11326149"/>
              <a:gd name="connsiteY4" fmla="*/ 8344391 h 11473795"/>
              <a:gd name="connsiteX5" fmla="*/ 5810491 w 11326149"/>
              <a:gd name="connsiteY5" fmla="*/ 1202248 h 11473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26149" h="11473795">
                <a:moveTo>
                  <a:pt x="5810491" y="1202248"/>
                </a:moveTo>
                <a:cubicBezTo>
                  <a:pt x="6182916" y="758552"/>
                  <a:pt x="8916579" y="-1444496"/>
                  <a:pt x="11303000" y="1526339"/>
                </a:cubicBezTo>
                <a:cubicBezTo>
                  <a:pt x="11306858" y="4876882"/>
                  <a:pt x="11322291" y="8123252"/>
                  <a:pt x="11326149" y="11473795"/>
                </a:cubicBezTo>
                <a:lnTo>
                  <a:pt x="0" y="11473795"/>
                </a:lnTo>
                <a:cubicBezTo>
                  <a:pt x="19291" y="10168301"/>
                  <a:pt x="3860" y="9534138"/>
                  <a:pt x="23151" y="8344391"/>
                </a:cubicBezTo>
                <a:lnTo>
                  <a:pt x="5810491" y="1202248"/>
                </a:lnTo>
                <a:close/>
              </a:path>
            </a:pathLst>
          </a:custGeom>
          <a:ln w="25400">
            <a:noFill/>
          </a:ln>
        </p:spPr>
        <p:txBody>
          <a:bodyPr/>
          <a:lstStyle/>
          <a:p>
            <a:pPr marL="0" algn="l" rtl="0"/>
            <a:r>
              <a:rPr lang="en-AE" dirty="0"/>
              <a:t>                                                                                                                                                                                  Image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0" b="0" i="0">
                <a:solidFill>
                  <a:srgbClr val="D0FF58"/>
                </a:solidFill>
                <a:latin typeface="Libre Franklin Medium"/>
                <a:cs typeface="Libre Franklin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65467" y="4623943"/>
            <a:ext cx="4919567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824315" y="4623943"/>
            <a:ext cx="4919567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3845179" y="18696814"/>
            <a:ext cx="3618992" cy="1005205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565467" y="18696814"/>
            <a:ext cx="2601150" cy="100520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8142732" y="18696814"/>
            <a:ext cx="2601150" cy="10052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0" b="0" i="0">
                <a:solidFill>
                  <a:srgbClr val="D0FF58"/>
                </a:solidFill>
                <a:latin typeface="Libre Franklin Medium"/>
                <a:cs typeface="Libre Franklin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3845179" y="18696814"/>
            <a:ext cx="3618992" cy="1005205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565467" y="18696814"/>
            <a:ext cx="2601150" cy="100520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8142732" y="18696814"/>
            <a:ext cx="2601150" cy="10052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3845179" y="18696814"/>
            <a:ext cx="3618992" cy="1005205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565467" y="18696814"/>
            <a:ext cx="2601150" cy="100520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8142732" y="18696814"/>
            <a:ext cx="2601150" cy="100520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1308715" cy="20104100"/>
          </a:xfrm>
          <a:custGeom>
            <a:avLst/>
            <a:gdLst/>
            <a:ahLst/>
            <a:cxnLst/>
            <a:rect l="l" t="t" r="r" b="b"/>
            <a:pathLst>
              <a:path w="11308715" h="20104100">
                <a:moveTo>
                  <a:pt x="11308556" y="20104099"/>
                </a:moveTo>
                <a:lnTo>
                  <a:pt x="0" y="20104099"/>
                </a:lnTo>
                <a:lnTo>
                  <a:pt x="0" y="0"/>
                </a:lnTo>
                <a:lnTo>
                  <a:pt x="11308556" y="0"/>
                </a:lnTo>
                <a:lnTo>
                  <a:pt x="11308556" y="20104099"/>
                </a:lnTo>
                <a:close/>
              </a:path>
            </a:pathLst>
          </a:custGeom>
          <a:solidFill>
            <a:srgbClr val="153424"/>
          </a:solidFill>
        </p:spPr>
        <p:txBody>
          <a:bodyPr wrap="square" lIns="0" tIns="0" rIns="0" bIns="0" rtlCol="0"/>
          <a:lstStyle/>
          <a:p>
            <a:pPr algn="l" rtl="0"/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41203" y="3482610"/>
            <a:ext cx="8589645" cy="22307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600" b="0" i="0">
                <a:solidFill>
                  <a:srgbClr val="D0FF58"/>
                </a:solidFill>
                <a:latin typeface="Libre Franklin Medium"/>
                <a:cs typeface="Libre Franklin Medium"/>
              </a:defRPr>
            </a:lvl1pPr>
          </a:lstStyle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9197DA84-A6D6-C4B8-3B99-7A0BE8B9E90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14261" y="8556228"/>
            <a:ext cx="11480761" cy="11630422"/>
          </a:xfrm>
        </p:spPr>
        <p:txBody>
          <a:bodyPr/>
          <a:lstStyle/>
          <a:p>
            <a:pPr marL="0" algn="l" rtl="0"/>
            <a:endParaRPr lang="en-AE" dirty="0"/>
          </a:p>
        </p:txBody>
      </p:sp>
      <p:sp>
        <p:nvSpPr>
          <p:cNvPr id="3" name="object 43">
            <a:extLst>
              <a:ext uri="{FF2B5EF4-FFF2-40B4-BE49-F238E27FC236}">
                <a16:creationId xmlns:a16="http://schemas.microsoft.com/office/drawing/2014/main" id="{B8BFD77F-3F05-1394-11E2-F428DA2E5ED2}"/>
              </a:ext>
            </a:extLst>
          </p:cNvPr>
          <p:cNvSpPr txBox="1">
            <a:spLocks/>
          </p:cNvSpPr>
          <p:nvPr/>
        </p:nvSpPr>
        <p:spPr>
          <a:xfrm>
            <a:off x="741203" y="3482610"/>
            <a:ext cx="8589645" cy="2230754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>
            <a:lvl1pPr>
              <a:defRPr sz="5600" b="0" i="0">
                <a:solidFill>
                  <a:srgbClr val="D0FF58"/>
                </a:solidFill>
                <a:latin typeface="Libre Franklin Medium"/>
                <a:ea typeface="+mj-ea"/>
                <a:cs typeface="Libre Franklin Medium"/>
              </a:defRPr>
            </a:lvl1pPr>
          </a:lstStyle>
          <a:p>
            <a:pPr marL="12700">
              <a:spcBef>
                <a:spcPts val="535"/>
              </a:spcBef>
            </a:pPr>
            <a:r>
              <a:rPr lang="en-US"/>
              <a:t>I’m</a:t>
            </a:r>
            <a:r>
              <a:rPr lang="en-US" spc="-30"/>
              <a:t> </a:t>
            </a:r>
            <a:r>
              <a:rPr lang="en-US"/>
              <a:t>speaking</a:t>
            </a:r>
            <a:r>
              <a:rPr lang="en-US" spc="-30"/>
              <a:t> </a:t>
            </a:r>
            <a:r>
              <a:rPr lang="en-US" spc="-25"/>
              <a:t>at</a:t>
            </a:r>
          </a:p>
          <a:p>
            <a:pPr marL="74930">
              <a:spcBef>
                <a:spcPts val="605"/>
              </a:spcBef>
            </a:pPr>
            <a:r>
              <a:rPr lang="en-US" sz="8000">
                <a:solidFill>
                  <a:srgbClr val="FFFFFF"/>
                </a:solidFill>
              </a:rPr>
              <a:t>WHX</a:t>
            </a:r>
            <a:r>
              <a:rPr lang="en-US" sz="8000" spc="-245">
                <a:solidFill>
                  <a:srgbClr val="FFFFFF"/>
                </a:solidFill>
              </a:rPr>
              <a:t> </a:t>
            </a:r>
            <a:r>
              <a:rPr lang="en-US" sz="8000">
                <a:solidFill>
                  <a:srgbClr val="FFFFFF"/>
                </a:solidFill>
              </a:rPr>
              <a:t>Lagos</a:t>
            </a:r>
            <a:r>
              <a:rPr lang="en-US" sz="8000" spc="-240">
                <a:solidFill>
                  <a:srgbClr val="FFFFFF"/>
                </a:solidFill>
              </a:rPr>
              <a:t> </a:t>
            </a:r>
            <a:r>
              <a:rPr lang="en-US" sz="8000" spc="-20">
                <a:solidFill>
                  <a:srgbClr val="FFFFFF"/>
                </a:solidFill>
              </a:rPr>
              <a:t>2025</a:t>
            </a:r>
            <a:endParaRPr lang="en-US" sz="8000" dirty="0"/>
          </a:p>
        </p:txBody>
      </p:sp>
      <p:pic>
        <p:nvPicPr>
          <p:cNvPr id="4" name="Picture 3" descr="A black and white sign with white text&#10;&#10;AI-generated content may be incorrect.">
            <a:extLst>
              <a:ext uri="{FF2B5EF4-FFF2-40B4-BE49-F238E27FC236}">
                <a16:creationId xmlns:a16="http://schemas.microsoft.com/office/drawing/2014/main" id="{35859063-3C66-6762-0A89-74C997A787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" y="154142"/>
            <a:ext cx="7582689" cy="2426463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12132F23-A0F6-8418-6397-FCC20C2A0F8B}"/>
              </a:ext>
            </a:extLst>
          </p:cNvPr>
          <p:cNvSpPr/>
          <p:nvPr/>
        </p:nvSpPr>
        <p:spPr>
          <a:xfrm>
            <a:off x="772191" y="6615369"/>
            <a:ext cx="1828800" cy="838200"/>
          </a:xfrm>
          <a:prstGeom prst="roundRect">
            <a:avLst/>
          </a:prstGeom>
          <a:solidFill>
            <a:srgbClr val="D0FF5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AE"/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DEA1EE14-3152-A61C-B3B4-8E2B0A97122F}"/>
              </a:ext>
            </a:extLst>
          </p:cNvPr>
          <p:cNvSpPr txBox="1"/>
          <p:nvPr/>
        </p:nvSpPr>
        <p:spPr>
          <a:xfrm>
            <a:off x="959199" y="6783009"/>
            <a:ext cx="1454785" cy="50292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100" b="1" dirty="0">
                <a:solidFill>
                  <a:srgbClr val="153424"/>
                </a:solidFill>
                <a:latin typeface="Libre Franklin SemiBold"/>
                <a:cs typeface="Libre Franklin SemiBold"/>
              </a:rPr>
              <a:t>Join</a:t>
            </a:r>
            <a:r>
              <a:rPr sz="3100" b="1" spc="60" dirty="0">
                <a:solidFill>
                  <a:srgbClr val="153424"/>
                </a:solidFill>
                <a:latin typeface="Libre Franklin SemiBold"/>
                <a:cs typeface="Libre Franklin SemiBold"/>
              </a:rPr>
              <a:t> </a:t>
            </a:r>
            <a:r>
              <a:rPr sz="3100" b="1" spc="-25" dirty="0">
                <a:solidFill>
                  <a:srgbClr val="153424"/>
                </a:solidFill>
                <a:latin typeface="Libre Franklin SemiBold"/>
                <a:cs typeface="Libre Franklin SemiBold"/>
              </a:rPr>
              <a:t>me</a:t>
            </a:r>
            <a:endParaRPr sz="3100" dirty="0">
              <a:latin typeface="Libre Franklin SemiBold"/>
              <a:cs typeface="Libre Franklin SemiBold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611FD4-887E-FFA5-69A6-35AA82E402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192" y="8473678"/>
            <a:ext cx="2346220" cy="1154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675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0F7AE450B0494789EA3F43E3C63817" ma:contentTypeVersion="25" ma:contentTypeDescription="Create a new document." ma:contentTypeScope="" ma:versionID="5ddf6b94757192a29be5dad612587a43">
  <xsd:schema xmlns:xsd="http://www.w3.org/2001/XMLSchema" xmlns:xs="http://www.w3.org/2001/XMLSchema" xmlns:p="http://schemas.microsoft.com/office/2006/metadata/properties" xmlns:ns1="http://schemas.microsoft.com/sharepoint/v3" xmlns:ns2="17f3e685-304c-4b5f-b01d-d2a276301343" xmlns:ns3="996aceff-cf93-471e-b5cd-8d01316bb703" xmlns:ns4="http://schemas.microsoft.com/sharepoint/v4" targetNamespace="http://schemas.microsoft.com/office/2006/metadata/properties" ma:root="true" ma:fieldsID="cb93f8527166cab895d5965b64517696" ns1:_="" ns2:_="" ns3:_="" ns4:_="">
    <xsd:import namespace="http://schemas.microsoft.com/sharepoint/v3"/>
    <xsd:import namespace="17f3e685-304c-4b5f-b01d-d2a276301343"/>
    <xsd:import namespace="996aceff-cf93-471e-b5cd-8d01316bb703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Date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  <xsd:element ref="ns2:MediaServiceBillingMetadata" minOccurs="0"/>
                <xsd:element ref="ns2:ArchiverLinkFileType" minOccurs="0"/>
                <xsd:element ref="ns4:IconOverlay" minOccurs="0"/>
                <xsd:element ref="ns1:_vti_ItemDeclaredRecord" minOccurs="0"/>
                <xsd:element ref="ns1:_vti_ItemHoldRecord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vti_ItemDeclaredRecord" ma:index="29" nillable="true" ma:displayName="Declared Record" ma:hidden="true" ma:internalName="_vti_ItemDeclaredRecord" ma:readOnly="true">
      <xsd:simpleType>
        <xsd:restriction base="dms:DateTime"/>
      </xsd:simpleType>
    </xsd:element>
    <xsd:element name="_vti_ItemHoldRecordStatus" ma:index="30" nillable="true" ma:displayName="Hold and Record Status" ma:decimals="0" ma:hidden="true" ma:internalName="_vti_ItemHoldRecordStatu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f3e685-304c-4b5f-b01d-d2a2763013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Date" ma:index="20" nillable="true" ma:displayName="Date" ma:description="10/10/2021" ma:format="DateTime" ma:internalName="Date">
      <xsd:simpleType>
        <xsd:restriction base="dms:DateTime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  <xsd:element name="ArchiverLinkFileType" ma:index="27" nillable="true" ma:displayName="ArchiverLinkFileType" ma:hidden="true" ma:internalName="ArchiverLinkFileTyp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6aceff-cf93-471e-b5cd-8d01316bb70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2ae8566-1e59-4fab-8926-708f14f4f264}" ma:internalName="TaxCatchAll" ma:showField="CatchAllData" ma:web="996aceff-cf93-471e-b5cd-8d01316bb7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8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96aceff-cf93-471e-b5cd-8d01316bb703" xsi:nil="true"/>
    <lcf76f155ced4ddcb4097134ff3c332f xmlns="17f3e685-304c-4b5f-b01d-d2a276301343">
      <Terms xmlns="http://schemas.microsoft.com/office/infopath/2007/PartnerControls"/>
    </lcf76f155ced4ddcb4097134ff3c332f>
    <Date xmlns="17f3e685-304c-4b5f-b01d-d2a276301343" xsi:nil="true"/>
    <IconOverlay xmlns="http://schemas.microsoft.com/sharepoint/v4" xsi:nil="true"/>
    <ArchiverLinkFileType xmlns="17f3e685-304c-4b5f-b01d-d2a276301343" xsi:nil="true"/>
  </documentManagement>
</p:properties>
</file>

<file path=customXml/itemProps1.xml><?xml version="1.0" encoding="utf-8"?>
<ds:datastoreItem xmlns:ds="http://schemas.openxmlformats.org/officeDocument/2006/customXml" ds:itemID="{00027F66-11F6-47DB-8F49-CF3596D853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9597F2-B473-483B-AA39-5439300446B7}"/>
</file>

<file path=customXml/itemProps3.xml><?xml version="1.0" encoding="utf-8"?>
<ds:datastoreItem xmlns:ds="http://schemas.openxmlformats.org/officeDocument/2006/customXml" ds:itemID="{9E09D59D-B2B3-4F6B-9ADD-68FFC61319D4}">
  <ds:schemaRefs>
    <ds:schemaRef ds:uri="http://schemas.microsoft.com/office/2006/metadata/properties"/>
    <ds:schemaRef ds:uri="http://schemas.microsoft.com/office/infopath/2007/PartnerControls"/>
    <ds:schemaRef ds:uri="8cfecb0d-e2da-4fb2-87ac-f0eba785837a"/>
    <ds:schemaRef ds:uri="44d030d3-8934-4b4d-9fef-c729371ef61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8</Words>
  <Application>Microsoft Macintosh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Libre Franklin Medium</vt:lpstr>
      <vt:lpstr>Libre Franklin SemiBold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Shahul, Nysam</cp:lastModifiedBy>
  <cp:revision>4</cp:revision>
  <dcterms:created xsi:type="dcterms:W3CDTF">2025-03-12T08:35:10Z</dcterms:created>
  <dcterms:modified xsi:type="dcterms:W3CDTF">2025-03-22T08:02:59Z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2025-03-12T00:00:00Z</vt:filetime>
  </property>
  <property fmtid="{D5CDD505-2E9C-101B-9397-08002B2CF9AE}" pid="3" name="Producer">
    <vt:lpwstr>Adobe XD</vt:lpwstr>
  </property>
  <property fmtid="{D5CDD505-2E9C-101B-9397-08002B2CF9AE}" pid="4" name="LastSaved">
    <vt:filetime>2025-03-12T00:00:00Z</vt:filetime>
  </property>
  <property fmtid="{D5CDD505-2E9C-101B-9397-08002B2CF9AE}" pid="5" name="MSIP_Label_2bbab825-a111-45e4-86a1-18cee0005896_Enabled">
    <vt:lpwstr>true</vt:lpwstr>
  </property>
  <property fmtid="{D5CDD505-2E9C-101B-9397-08002B2CF9AE}" pid="6" name="MSIP_Label_2bbab825-a111-45e4-86a1-18cee0005896_SetDate">
    <vt:lpwstr>2025-03-12T08:40:41Z</vt:lpwstr>
  </property>
  <property fmtid="{D5CDD505-2E9C-101B-9397-08002B2CF9AE}" pid="7" name="MSIP_Label_2bbab825-a111-45e4-86a1-18cee0005896_Method">
    <vt:lpwstr>Standard</vt:lpwstr>
  </property>
  <property fmtid="{D5CDD505-2E9C-101B-9397-08002B2CF9AE}" pid="8" name="MSIP_Label_2bbab825-a111-45e4-86a1-18cee0005896_Name">
    <vt:lpwstr>2bbab825-a111-45e4-86a1-18cee0005896</vt:lpwstr>
  </property>
  <property fmtid="{D5CDD505-2E9C-101B-9397-08002B2CF9AE}" pid="9" name="MSIP_Label_2bbab825-a111-45e4-86a1-18cee0005896_SiteId">
    <vt:lpwstr>2567d566-604c-408a-8a60-55d0dc9d9d6b</vt:lpwstr>
  </property>
  <property fmtid="{D5CDD505-2E9C-101B-9397-08002B2CF9AE}" pid="10" name="MSIP_Label_2bbab825-a111-45e4-86a1-18cee0005896_ActionId">
    <vt:lpwstr>b1e3953c-dd9f-4ecc-9626-6d2cebfdbb74</vt:lpwstr>
  </property>
  <property fmtid="{D5CDD505-2E9C-101B-9397-08002B2CF9AE}" pid="11" name="MSIP_Label_2bbab825-a111-45e4-86a1-18cee0005896_ContentBits">
    <vt:lpwstr>2</vt:lpwstr>
  </property>
  <property fmtid="{D5CDD505-2E9C-101B-9397-08002B2CF9AE}" pid="12" name="MSIP_Label_2bbab825-a111-45e4-86a1-18cee0005896_Tag">
    <vt:lpwstr>50, 3, 0, 1</vt:lpwstr>
  </property>
  <property fmtid="{D5CDD505-2E9C-101B-9397-08002B2CF9AE}" pid="13" name="ClassificationContentMarkingFooterLocations">
    <vt:lpwstr>Office Theme:8</vt:lpwstr>
  </property>
  <property fmtid="{D5CDD505-2E9C-101B-9397-08002B2CF9AE}" pid="14" name="ClassificationContentMarkingFooterText">
    <vt:lpwstr>Information Classification: General</vt:lpwstr>
  </property>
  <property fmtid="{D5CDD505-2E9C-101B-9397-08002B2CF9AE}" pid="15" name="ContentTypeId">
    <vt:lpwstr>0x010100B00F7AE450B0494789EA3F43E3C63817</vt:lpwstr>
  </property>
  <property fmtid="{D5CDD505-2E9C-101B-9397-08002B2CF9AE}" pid="16" name="MediaServiceImageTags">
    <vt:lpwstr/>
  </property>
</Properties>
</file>