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890000" cy="1270000"/>
  <p:notesSz cx="8890000" cy="127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DE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FD6BD6-3772-6041-8FE6-795C0139DD6B}" v="8" dt="2025-10-09T10:10:17.18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11"/>
    <p:restoredTop sz="94694"/>
  </p:normalViewPr>
  <p:slideViewPr>
    <p:cSldViewPr>
      <p:cViewPr>
        <p:scale>
          <a:sx n="170" d="100"/>
          <a:sy n="170" d="100"/>
        </p:scale>
        <p:origin x="640" y="22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vi, Angela" userId="a1c3b61b-0523-4f83-90ed-f1a2aa11f747" providerId="ADAL" clId="{876A8659-F190-584C-AB20-7BC4F406D43F}"/>
    <pc:docChg chg="undo custSel mod modSld modMainMaster">
      <pc:chgData name="Ravi, Angela" userId="a1c3b61b-0523-4f83-90ed-f1a2aa11f747" providerId="ADAL" clId="{876A8659-F190-584C-AB20-7BC4F406D43F}" dt="2025-10-09T10:10:34.457" v="67" actId="1076"/>
      <pc:docMkLst>
        <pc:docMk/>
      </pc:docMkLst>
      <pc:sldChg chg="addSp delSp modSp mod">
        <pc:chgData name="Ravi, Angela" userId="a1c3b61b-0523-4f83-90ed-f1a2aa11f747" providerId="ADAL" clId="{876A8659-F190-584C-AB20-7BC4F406D43F}" dt="2025-10-09T10:07:07.915" v="61" actId="1036"/>
        <pc:sldMkLst>
          <pc:docMk/>
          <pc:sldMk cId="0" sldId="256"/>
        </pc:sldMkLst>
        <pc:spChg chg="del mod">
          <ac:chgData name="Ravi, Angela" userId="a1c3b61b-0523-4f83-90ed-f1a2aa11f747" providerId="ADAL" clId="{876A8659-F190-584C-AB20-7BC4F406D43F}" dt="2025-10-09T10:00:22.829" v="58" actId="21"/>
          <ac:spMkLst>
            <pc:docMk/>
            <pc:sldMk cId="0" sldId="256"/>
            <ac:spMk id="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7:07.915" v="61" actId="1036"/>
          <ac:spMkLst>
            <pc:docMk/>
            <pc:sldMk cId="0" sldId="256"/>
            <ac:spMk id="3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7:07.915" v="61" actId="1036"/>
          <ac:spMkLst>
            <pc:docMk/>
            <pc:sldMk cId="0" sldId="256"/>
            <ac:spMk id="4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7:07.915" v="61" actId="1036"/>
          <ac:spMkLst>
            <pc:docMk/>
            <pc:sldMk cId="0" sldId="256"/>
            <ac:spMk id="5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28:16.053" v="37" actId="478"/>
          <ac:spMkLst>
            <pc:docMk/>
            <pc:sldMk cId="0" sldId="256"/>
            <ac:spMk id="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7:07.915" v="61" actId="1036"/>
          <ac:spMkLst>
            <pc:docMk/>
            <pc:sldMk cId="0" sldId="256"/>
            <ac:spMk id="7" creationId="{00000000-0000-0000-0000-000000000000}"/>
          </ac:spMkLst>
        </pc:spChg>
        <pc:spChg chg="add del mod">
          <ac:chgData name="Ravi, Angela" userId="a1c3b61b-0523-4f83-90ed-f1a2aa11f747" providerId="ADAL" clId="{876A8659-F190-584C-AB20-7BC4F406D43F}" dt="2025-10-09T09:28:10.929" v="33" actId="21"/>
          <ac:spMkLst>
            <pc:docMk/>
            <pc:sldMk cId="0" sldId="256"/>
            <ac:spMk id="30" creationId="{34FE2E83-9CBE-CA32-D274-5CF0BD9C5383}"/>
          </ac:spMkLst>
        </pc:spChg>
        <pc:spChg chg="add del mod">
          <ac:chgData name="Ravi, Angela" userId="a1c3b61b-0523-4f83-90ed-f1a2aa11f747" providerId="ADAL" clId="{876A8659-F190-584C-AB20-7BC4F406D43F}" dt="2025-10-09T09:28:15.167" v="36" actId="21"/>
          <ac:spMkLst>
            <pc:docMk/>
            <pc:sldMk cId="0" sldId="256"/>
            <ac:spMk id="31" creationId="{1DC15883-5928-72A3-C626-82EF7AEE0C44}"/>
          </ac:spMkLst>
        </pc:spChg>
        <pc:spChg chg="add mod">
          <ac:chgData name="Ravi, Angela" userId="a1c3b61b-0523-4f83-90ed-f1a2aa11f747" providerId="ADAL" clId="{876A8659-F190-584C-AB20-7BC4F406D43F}" dt="2025-10-09T10:07:07.915" v="61" actId="1036"/>
          <ac:spMkLst>
            <pc:docMk/>
            <pc:sldMk cId="0" sldId="256"/>
            <ac:spMk id="32" creationId="{03790690-3990-3318-3146-ECCBE9359BA0}"/>
          </ac:spMkLst>
        </pc:spChg>
        <pc:grpChg chg="mod">
          <ac:chgData name="Ravi, Angela" userId="a1c3b61b-0523-4f83-90ed-f1a2aa11f747" providerId="ADAL" clId="{876A8659-F190-584C-AB20-7BC4F406D43F}" dt="2025-10-09T09:15:12.633" v="24" actId="164"/>
          <ac:grpSpMkLst>
            <pc:docMk/>
            <pc:sldMk cId="0" sldId="256"/>
            <ac:grpSpMk id="8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5:12.633" v="24" actId="164"/>
          <ac:grpSpMkLst>
            <pc:docMk/>
            <pc:sldMk cId="0" sldId="256"/>
            <ac:grpSpMk id="11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5:12.633" v="24" actId="164"/>
          <ac:grpSpMkLst>
            <pc:docMk/>
            <pc:sldMk cId="0" sldId="256"/>
            <ac:grpSpMk id="16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5:12.633" v="24" actId="164"/>
          <ac:grpSpMkLst>
            <pc:docMk/>
            <pc:sldMk cId="0" sldId="256"/>
            <ac:grpSpMk id="19" creationId="{00000000-0000-0000-0000-000000000000}"/>
          </ac:grpSpMkLst>
        </pc:grpChg>
        <pc:grpChg chg="mod">
          <ac:chgData name="Ravi, Angela" userId="a1c3b61b-0523-4f83-90ed-f1a2aa11f747" providerId="ADAL" clId="{876A8659-F190-584C-AB20-7BC4F406D43F}" dt="2025-10-09T09:15:12.633" v="24" actId="164"/>
          <ac:grpSpMkLst>
            <pc:docMk/>
            <pc:sldMk cId="0" sldId="256"/>
            <ac:grpSpMk id="23" creationId="{00000000-0000-0000-0000-000000000000}"/>
          </ac:grpSpMkLst>
        </pc:grpChg>
        <pc:grpChg chg="add del mod">
          <ac:chgData name="Ravi, Angela" userId="a1c3b61b-0523-4f83-90ed-f1a2aa11f747" providerId="ADAL" clId="{876A8659-F190-584C-AB20-7BC4F406D43F}" dt="2025-10-09T10:00:22.829" v="58" actId="21"/>
          <ac:grpSpMkLst>
            <pc:docMk/>
            <pc:sldMk cId="0" sldId="256"/>
            <ac:grpSpMk id="29" creationId="{D0E19786-B881-12AD-66D9-F1014CA6F8BC}"/>
          </ac:grpSpMkLst>
        </pc:grpChg>
        <pc:picChg chg="mod">
          <ac:chgData name="Ravi, Angela" userId="a1c3b61b-0523-4f83-90ed-f1a2aa11f747" providerId="ADAL" clId="{876A8659-F190-584C-AB20-7BC4F406D43F}" dt="2025-10-09T09:15:12.633" v="24" actId="164"/>
          <ac:picMkLst>
            <pc:docMk/>
            <pc:sldMk cId="0" sldId="256"/>
            <ac:picMk id="15" creationId="{00000000-0000-0000-0000-000000000000}"/>
          </ac:picMkLst>
        </pc:picChg>
        <pc:picChg chg="mod">
          <ac:chgData name="Ravi, Angela" userId="a1c3b61b-0523-4f83-90ed-f1a2aa11f747" providerId="ADAL" clId="{876A8659-F190-584C-AB20-7BC4F406D43F}" dt="2025-10-09T09:15:12.633" v="24" actId="164"/>
          <ac:picMkLst>
            <pc:docMk/>
            <pc:sldMk cId="0" sldId="256"/>
            <ac:picMk id="27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29:02.614" v="54" actId="478"/>
          <ac:picMkLst>
            <pc:docMk/>
            <pc:sldMk cId="0" sldId="256"/>
            <ac:picMk id="28" creationId="{00000000-0000-0000-0000-000000000000}"/>
          </ac:picMkLst>
        </pc:picChg>
        <pc:picChg chg="add del mod modCrop">
          <ac:chgData name="Ravi, Angela" userId="a1c3b61b-0523-4f83-90ed-f1a2aa11f747" providerId="ADAL" clId="{876A8659-F190-584C-AB20-7BC4F406D43F}" dt="2025-10-09T09:29:01.801" v="53" actId="21"/>
          <ac:picMkLst>
            <pc:docMk/>
            <pc:sldMk cId="0" sldId="256"/>
            <ac:picMk id="34" creationId="{2C833087-EE6B-CD64-C3D3-3AE00D886F50}"/>
          </ac:picMkLst>
        </pc:picChg>
        <pc:picChg chg="add del mod">
          <ac:chgData name="Ravi, Angela" userId="a1c3b61b-0523-4f83-90ed-f1a2aa11f747" providerId="ADAL" clId="{876A8659-F190-584C-AB20-7BC4F406D43F}" dt="2025-10-09T10:00:22.829" v="58" actId="21"/>
          <ac:picMkLst>
            <pc:docMk/>
            <pc:sldMk cId="0" sldId="256"/>
            <ac:picMk id="35" creationId="{9E97BF9B-D656-B5D2-7E92-D5CE88732ECE}"/>
          </ac:picMkLst>
        </pc:picChg>
      </pc:sldChg>
      <pc:sldMasterChg chg="addSp delSp modSp mod modSldLayout">
        <pc:chgData name="Ravi, Angela" userId="a1c3b61b-0523-4f83-90ed-f1a2aa11f747" providerId="ADAL" clId="{876A8659-F190-584C-AB20-7BC4F406D43F}" dt="2025-10-09T10:10:34.457" v="67" actId="1076"/>
        <pc:sldMasterMkLst>
          <pc:docMk/>
          <pc:sldMasterMk cId="0" sldId="2147483648"/>
        </pc:sldMasterMkLst>
        <pc:spChg chg="add del">
          <ac:chgData name="Ravi, Angela" userId="a1c3b61b-0523-4f83-90ed-f1a2aa11f747" providerId="ADAL" clId="{876A8659-F190-584C-AB20-7BC4F406D43F}" dt="2025-10-09T08:18:06.066" v="13" actId="478"/>
          <ac:spMkLst>
            <pc:docMk/>
            <pc:sldMasterMk cId="0" sldId="2147483648"/>
            <ac:spMk id="2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10:34.457" v="67" actId="1076"/>
          <ac:spMkLst>
            <pc:docMk/>
            <pc:sldMasterMk cId="0" sldId="2147483648"/>
            <ac:spMk id="2" creationId="{BF4806AE-4716-E9C8-66D3-FBED41A3A6F4}"/>
          </ac:spMkLst>
        </pc:spChg>
        <pc:spChg chg="del">
          <ac:chgData name="Ravi, Angela" userId="a1c3b61b-0523-4f83-90ed-f1a2aa11f747" providerId="ADAL" clId="{876A8659-F190-584C-AB20-7BC4F406D43F}" dt="2025-10-09T08:18:01.087" v="10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18:11.665" v="15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18:07.745" v="14" actId="478"/>
          <ac:spMkLst>
            <pc:docMk/>
            <pc:sldMasterMk cId="0" sldId="2147483648"/>
            <ac:spMk id="5" creationId="{00000000-0000-0000-0000-000000000000}"/>
          </ac:spMkLst>
        </pc:spChg>
        <pc:spChg chg="add del">
          <ac:chgData name="Ravi, Angela" userId="a1c3b61b-0523-4f83-90ed-f1a2aa11f747" providerId="ADAL" clId="{876A8659-F190-584C-AB20-7BC4F406D43F}" dt="2025-10-09T08:18:16.671" v="18" actId="478"/>
          <ac:spMkLst>
            <pc:docMk/>
            <pc:sldMasterMk cId="0" sldId="2147483648"/>
            <ac:spMk id="6" creationId="{00000000-0000-0000-0000-000000000000}"/>
          </ac:spMkLst>
        </pc:spChg>
        <pc:spChg chg="add del mod">
          <ac:chgData name="Ravi, Angela" userId="a1c3b61b-0523-4f83-90ed-f1a2aa11f747" providerId="ADAL" clId="{876A8659-F190-584C-AB20-7BC4F406D43F}" dt="2025-10-09T08:18:18.678" v="20" actId="478"/>
          <ac:spMkLst>
            <pc:docMk/>
            <pc:sldMasterMk cId="0" sldId="2147483648"/>
            <ac:spMk id="8" creationId="{22EF6D4E-BB20-EB21-EFD9-3164F611857E}"/>
          </ac:spMkLst>
        </pc:spChg>
        <pc:spChg chg="mod">
          <ac:chgData name="Ravi, Angela" userId="a1c3b61b-0523-4f83-90ed-f1a2aa11f747" providerId="ADAL" clId="{876A8659-F190-584C-AB20-7BC4F406D43F}" dt="2025-10-09T10:00:27.509" v="59"/>
          <ac:spMkLst>
            <pc:docMk/>
            <pc:sldMasterMk cId="0" sldId="2147483648"/>
            <ac:spMk id="12" creationId="{39A2FECF-8D67-2A07-7823-AD59DD00A66C}"/>
          </ac:spMkLst>
        </pc:spChg>
        <pc:spChg chg="add del">
          <ac:chgData name="Ravi, Angela" userId="a1c3b61b-0523-4f83-90ed-f1a2aa11f747" providerId="ADAL" clId="{876A8659-F190-584C-AB20-7BC4F406D43F}" dt="2025-10-09T08:18:14.685" v="17" actId="478"/>
          <ac:spMkLst>
            <pc:docMk/>
            <pc:sldMasterMk cId="0" sldId="2147483648"/>
            <ac:spMk id="1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0:27.509" v="59"/>
          <ac:spMkLst>
            <pc:docMk/>
            <pc:sldMasterMk cId="0" sldId="2147483648"/>
            <ac:spMk id="19" creationId="{84421592-2F16-94D7-D52D-6574712F263B}"/>
          </ac:spMkLst>
        </pc:spChg>
        <pc:spChg chg="mod">
          <ac:chgData name="Ravi, Angela" userId="a1c3b61b-0523-4f83-90ed-f1a2aa11f747" providerId="ADAL" clId="{876A8659-F190-584C-AB20-7BC4F406D43F}" dt="2025-10-09T10:00:27.509" v="59"/>
          <ac:spMkLst>
            <pc:docMk/>
            <pc:sldMasterMk cId="0" sldId="2147483648"/>
            <ac:spMk id="21" creationId="{3C60B3F9-32B8-0D94-45E2-CE667DFCAAEB}"/>
          </ac:spMkLst>
        </pc:spChg>
        <pc:spChg chg="mod">
          <ac:chgData name="Ravi, Angela" userId="a1c3b61b-0523-4f83-90ed-f1a2aa11f747" providerId="ADAL" clId="{876A8659-F190-584C-AB20-7BC4F406D43F}" dt="2025-10-09T10:00:27.509" v="59"/>
          <ac:spMkLst>
            <pc:docMk/>
            <pc:sldMasterMk cId="0" sldId="2147483648"/>
            <ac:spMk id="24" creationId="{56FCA316-6D1E-C209-DDA4-1B98AA68765D}"/>
          </ac:spMkLst>
        </pc:spChg>
        <pc:picChg chg="mod">
          <ac:chgData name="Ravi, Angela" userId="a1c3b61b-0523-4f83-90ed-f1a2aa11f747" providerId="ADAL" clId="{876A8659-F190-584C-AB20-7BC4F406D43F}" dt="2025-10-09T10:00:27.509" v="59"/>
          <ac:picMkLst>
            <pc:docMk/>
            <pc:sldMasterMk cId="0" sldId="2147483648"/>
            <ac:picMk id="10" creationId="{B3222B25-ADD1-4FF1-9F7C-63F4039D3383}"/>
          </ac:picMkLst>
        </pc:picChg>
        <pc:picChg chg="mod">
          <ac:chgData name="Ravi, Angela" userId="a1c3b61b-0523-4f83-90ed-f1a2aa11f747" providerId="ADAL" clId="{876A8659-F190-584C-AB20-7BC4F406D43F}" dt="2025-10-09T10:00:27.509" v="59"/>
          <ac:picMkLst>
            <pc:docMk/>
            <pc:sldMasterMk cId="0" sldId="2147483648"/>
            <ac:picMk id="13" creationId="{C0EB569B-9577-8765-77CC-F81239902395}"/>
          </ac:picMkLst>
        </pc:picChg>
        <pc:picChg chg="mod">
          <ac:chgData name="Ravi, Angela" userId="a1c3b61b-0523-4f83-90ed-f1a2aa11f747" providerId="ADAL" clId="{876A8659-F190-584C-AB20-7BC4F406D43F}" dt="2025-10-09T10:00:27.509" v="59"/>
          <ac:picMkLst>
            <pc:docMk/>
            <pc:sldMasterMk cId="0" sldId="2147483648"/>
            <ac:picMk id="14" creationId="{52C5A4CA-20CD-CEE8-6118-5BD7B9235E7C}"/>
          </ac:picMkLst>
        </pc:picChg>
        <pc:picChg chg="mod">
          <ac:chgData name="Ravi, Angela" userId="a1c3b61b-0523-4f83-90ed-f1a2aa11f747" providerId="ADAL" clId="{876A8659-F190-584C-AB20-7BC4F406D43F}" dt="2025-10-09T10:00:27.509" v="59"/>
          <ac:picMkLst>
            <pc:docMk/>
            <pc:sldMasterMk cId="0" sldId="2147483648"/>
            <ac:picMk id="18" creationId="{58C8C8D9-6407-20ED-6880-BAEB20236312}"/>
          </ac:picMkLst>
        </pc:picChg>
        <pc:picChg chg="mod">
          <ac:chgData name="Ravi, Angela" userId="a1c3b61b-0523-4f83-90ed-f1a2aa11f747" providerId="ADAL" clId="{876A8659-F190-584C-AB20-7BC4F406D43F}" dt="2025-10-09T10:00:27.509" v="59"/>
          <ac:picMkLst>
            <pc:docMk/>
            <pc:sldMasterMk cId="0" sldId="2147483648"/>
            <ac:picMk id="23" creationId="{1ED4BAC6-D4F9-8DEC-F434-20B93E14186C}"/>
          </ac:picMkLst>
        </pc:picChg>
        <pc:sldLayoutChg chg="addSp delSp modSp mod">
          <pc:chgData name="Ravi, Angela" userId="a1c3b61b-0523-4f83-90ed-f1a2aa11f747" providerId="ADAL" clId="{876A8659-F190-584C-AB20-7BC4F406D43F}" dt="2025-10-09T10:10:29.426" v="65"/>
          <pc:sldLayoutMkLst>
            <pc:docMk/>
            <pc:sldMasterMk cId="0" sldId="2147483648"/>
            <pc:sldLayoutMk cId="0" sldId="2147483662"/>
          </pc:sldLayoutMkLst>
          <pc:spChg chg="del">
            <ac:chgData name="Ravi, Angela" userId="a1c3b61b-0523-4f83-90ed-f1a2aa11f747" providerId="ADAL" clId="{876A8659-F190-584C-AB20-7BC4F406D43F}" dt="2025-10-09T08:17:55.790" v="8" actId="478"/>
            <ac:spMkLst>
              <pc:docMk/>
              <pc:sldMasterMk cId="0" sldId="2147483648"/>
              <pc:sldLayoutMk cId="0" sldId="2147483662"/>
              <ac:spMk id="2" creationId="{00000000-0000-0000-0000-000000000000}"/>
            </ac:spMkLst>
          </pc:spChg>
          <pc:spChg chg="add del mod">
            <ac:chgData name="Ravi, Angela" userId="a1c3b61b-0523-4f83-90ed-f1a2aa11f747" providerId="ADAL" clId="{876A8659-F190-584C-AB20-7BC4F406D43F}" dt="2025-10-09T10:10:29.426" v="65"/>
            <ac:spMkLst>
              <pc:docMk/>
              <pc:sldMasterMk cId="0" sldId="2147483648"/>
              <pc:sldLayoutMk cId="0" sldId="2147483662"/>
              <ac:spMk id="2" creationId="{80028CFC-560E-E399-34FC-DD63AA6B9AFC}"/>
            </ac:spMkLst>
          </pc:spChg>
          <pc:spChg chg="del">
            <ac:chgData name="Ravi, Angela" userId="a1c3b61b-0523-4f83-90ed-f1a2aa11f747" providerId="ADAL" clId="{876A8659-F190-584C-AB20-7BC4F406D43F}" dt="2025-10-09T08:17:54.017" v="7" actId="478"/>
            <ac:spMkLst>
              <pc:docMk/>
              <pc:sldMasterMk cId="0" sldId="2147483648"/>
              <pc:sldLayoutMk cId="0" sldId="2147483662"/>
              <ac:spMk id="3" creationId="{00000000-0000-0000-0000-000000000000}"/>
            </ac:spMkLst>
          </pc:spChg>
          <pc:spChg chg="del">
            <ac:chgData name="Ravi, Angela" userId="a1c3b61b-0523-4f83-90ed-f1a2aa11f747" providerId="ADAL" clId="{876A8659-F190-584C-AB20-7BC4F406D43F}" dt="2025-10-09T08:17:56.632" v="9" actId="478"/>
            <ac:spMkLst>
              <pc:docMk/>
              <pc:sldMasterMk cId="0" sldId="2147483648"/>
              <pc:sldLayoutMk cId="0" sldId="2147483662"/>
              <ac:spMk id="5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66750" y="393700"/>
            <a:ext cx="7556500" cy="266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bg1"/>
                </a:solidFill>
                <a:latin typeface="Darker Grotesque Medium"/>
                <a:cs typeface="Darker Grotesque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33500" y="711200"/>
            <a:ext cx="6223000" cy="31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022600" y="1181100"/>
            <a:ext cx="28448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445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4008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022600" y="1181100"/>
            <a:ext cx="28448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4008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33700" y="12700"/>
            <a:ext cx="1808479" cy="406400"/>
          </a:xfrm>
          <a:prstGeom prst="rect">
            <a:avLst/>
          </a:prstGeom>
        </p:spPr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Darker Grotesque Medium"/>
                <a:cs typeface="Darker Grotesque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44500" y="292100"/>
            <a:ext cx="3867150" cy="83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578350" y="292100"/>
            <a:ext cx="3867150" cy="83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022600" y="1181100"/>
            <a:ext cx="28448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445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4008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33700" y="12700"/>
            <a:ext cx="1808479" cy="406400"/>
          </a:xfrm>
          <a:prstGeom prst="rect">
            <a:avLst/>
          </a:prstGeom>
        </p:spPr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Darker Grotesque Medium"/>
                <a:cs typeface="Darker Grotesque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022600" y="1181100"/>
            <a:ext cx="28448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445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4008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022600" y="1181100"/>
            <a:ext cx="2844800" cy="635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445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400800" y="1181100"/>
            <a:ext cx="2044700" cy="635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 userDrawn="1"/>
        </p:nvSpPr>
        <p:spPr>
          <a:xfrm>
            <a:off x="0" y="0"/>
            <a:ext cx="8890000" cy="1270000"/>
          </a:xfrm>
          <a:custGeom>
            <a:avLst/>
            <a:gdLst/>
            <a:ahLst/>
            <a:cxnLst/>
            <a:rect l="l" t="t" r="r" b="b"/>
            <a:pathLst>
              <a:path w="8890000" h="1270000">
                <a:moveTo>
                  <a:pt x="8890000" y="1270000"/>
                </a:moveTo>
                <a:lnTo>
                  <a:pt x="0" y="1270000"/>
                </a:lnTo>
                <a:lnTo>
                  <a:pt x="0" y="0"/>
                </a:lnTo>
                <a:lnTo>
                  <a:pt x="8890000" y="0"/>
                </a:lnTo>
                <a:lnTo>
                  <a:pt x="8890000" y="1270000"/>
                </a:lnTo>
                <a:close/>
              </a:path>
            </a:pathLst>
          </a:custGeom>
          <a:solidFill>
            <a:srgbClr val="153424"/>
          </a:solid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BF4806AE-4716-E9C8-66D3-FBED41A3A6F4}"/>
              </a:ext>
            </a:extLst>
          </p:cNvPr>
          <p:cNvSpPr txBox="1"/>
          <p:nvPr userDrawn="1"/>
        </p:nvSpPr>
        <p:spPr>
          <a:xfrm>
            <a:off x="241300" y="743976"/>
            <a:ext cx="1739264" cy="3984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0"/>
              </a:spcBef>
            </a:pPr>
            <a:r>
              <a:rPr sz="17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22-24</a:t>
            </a:r>
            <a:r>
              <a:rPr sz="1700" b="1" spc="-35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17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October</a:t>
            </a:r>
            <a:r>
              <a:rPr sz="1700" b="1" spc="-35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1700" b="1" spc="-2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2025</a:t>
            </a:r>
            <a:endParaRPr sz="1700" dirty="0">
              <a:latin typeface="Darker Grotesque SemiBold"/>
              <a:cs typeface="Darker Grotesque SemiBold"/>
            </a:endParaRPr>
          </a:p>
          <a:p>
            <a:pPr marL="12700">
              <a:lnSpc>
                <a:spcPct val="80000"/>
              </a:lnSpc>
            </a:pPr>
            <a:r>
              <a:rPr sz="14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KICC,</a:t>
            </a:r>
            <a:r>
              <a:rPr sz="140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14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Nairobi,</a:t>
            </a:r>
            <a:r>
              <a:rPr sz="140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Kenya</a:t>
            </a:r>
            <a:endParaRPr sz="1400" dirty="0">
              <a:latin typeface="Darker Grotesque Medium"/>
              <a:cs typeface="Darker Grotesque Medium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753B8A7-4E4E-1E25-4E22-0060430C5C30}"/>
              </a:ext>
            </a:extLst>
          </p:cNvPr>
          <p:cNvGrpSpPr/>
          <p:nvPr userDrawn="1"/>
        </p:nvGrpSpPr>
        <p:grpSpPr>
          <a:xfrm>
            <a:off x="215900" y="165354"/>
            <a:ext cx="2091854" cy="507745"/>
            <a:chOff x="215900" y="165354"/>
            <a:chExt cx="2091854" cy="507745"/>
          </a:xfrm>
        </p:grpSpPr>
        <p:grpSp>
          <p:nvGrpSpPr>
            <p:cNvPr id="4" name="object 8">
              <a:extLst>
                <a:ext uri="{FF2B5EF4-FFF2-40B4-BE49-F238E27FC236}">
                  <a16:creationId xmlns:a16="http://schemas.microsoft.com/office/drawing/2014/main" id="{E17573E1-DEE5-631B-4E30-608AAF76E07B}"/>
                </a:ext>
              </a:extLst>
            </p:cNvPr>
            <p:cNvGrpSpPr/>
            <p:nvPr/>
          </p:nvGrpSpPr>
          <p:grpSpPr>
            <a:xfrm>
              <a:off x="215900" y="165358"/>
              <a:ext cx="619760" cy="179705"/>
              <a:chOff x="215900" y="165358"/>
              <a:chExt cx="619760" cy="179705"/>
            </a:xfrm>
          </p:grpSpPr>
          <p:pic>
            <p:nvPicPr>
              <p:cNvPr id="23" name="object 9">
                <a:extLst>
                  <a:ext uri="{FF2B5EF4-FFF2-40B4-BE49-F238E27FC236}">
                    <a16:creationId xmlns:a16="http://schemas.microsoft.com/office/drawing/2014/main" id="{1ED4BAC6-D4F9-8DEC-F434-20B93E14186C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491387" y="165358"/>
                <a:ext cx="344213" cy="179391"/>
              </a:xfrm>
              <a:prstGeom prst="rect">
                <a:avLst/>
              </a:prstGeom>
            </p:spPr>
          </p:pic>
          <p:sp>
            <p:nvSpPr>
              <p:cNvPr id="24" name="object 10">
                <a:extLst>
                  <a:ext uri="{FF2B5EF4-FFF2-40B4-BE49-F238E27FC236}">
                    <a16:creationId xmlns:a16="http://schemas.microsoft.com/office/drawing/2014/main" id="{56FCA316-6D1E-C209-DDA4-1B98AA68765D}"/>
                  </a:ext>
                </a:extLst>
              </p:cNvPr>
              <p:cNvSpPr/>
              <p:nvPr/>
            </p:nvSpPr>
            <p:spPr>
              <a:xfrm>
                <a:off x="215900" y="165358"/>
                <a:ext cx="260985" cy="179705"/>
              </a:xfrm>
              <a:custGeom>
                <a:avLst/>
                <a:gdLst/>
                <a:ahLst/>
                <a:cxnLst/>
                <a:rect l="l" t="t" r="r" b="b"/>
                <a:pathLst>
                  <a:path w="260984" h="179704">
                    <a:moveTo>
                      <a:pt x="72077" y="179543"/>
                    </a:moveTo>
                    <a:lnTo>
                      <a:pt x="61878" y="177838"/>
                    </a:lnTo>
                    <a:lnTo>
                      <a:pt x="62189" y="177838"/>
                    </a:lnTo>
                    <a:lnTo>
                      <a:pt x="53730" y="173258"/>
                    </a:lnTo>
                    <a:lnTo>
                      <a:pt x="47173" y="166341"/>
                    </a:lnTo>
                    <a:lnTo>
                      <a:pt x="43034" y="157371"/>
                    </a:lnTo>
                    <a:lnTo>
                      <a:pt x="0" y="0"/>
                    </a:lnTo>
                    <a:lnTo>
                      <a:pt x="28569" y="0"/>
                    </a:lnTo>
                    <a:lnTo>
                      <a:pt x="69597" y="150009"/>
                    </a:lnTo>
                    <a:lnTo>
                      <a:pt x="69691" y="150353"/>
                    </a:lnTo>
                    <a:lnTo>
                      <a:pt x="69798" y="150584"/>
                    </a:lnTo>
                    <a:lnTo>
                      <a:pt x="69898" y="150742"/>
                    </a:lnTo>
                    <a:lnTo>
                      <a:pt x="69981" y="150974"/>
                    </a:lnTo>
                    <a:lnTo>
                      <a:pt x="72263" y="159267"/>
                    </a:lnTo>
                    <a:lnTo>
                      <a:pt x="100115" y="159267"/>
                    </a:lnTo>
                    <a:lnTo>
                      <a:pt x="97345" y="165724"/>
                    </a:lnTo>
                    <a:lnTo>
                      <a:pt x="90595" y="173062"/>
                    </a:lnTo>
                    <a:lnTo>
                      <a:pt x="81911" y="177838"/>
                    </a:lnTo>
                    <a:lnTo>
                      <a:pt x="72077" y="179543"/>
                    </a:lnTo>
                    <a:close/>
                  </a:path>
                  <a:path w="260984" h="179704">
                    <a:moveTo>
                      <a:pt x="100115" y="159267"/>
                    </a:moveTo>
                    <a:lnTo>
                      <a:pt x="72263" y="159267"/>
                    </a:lnTo>
                    <a:lnTo>
                      <a:pt x="74148" y="151346"/>
                    </a:lnTo>
                    <a:lnTo>
                      <a:pt x="74237" y="150974"/>
                    </a:lnTo>
                    <a:lnTo>
                      <a:pt x="74337" y="150584"/>
                    </a:lnTo>
                    <a:lnTo>
                      <a:pt x="74451" y="150353"/>
                    </a:lnTo>
                    <a:lnTo>
                      <a:pt x="74559" y="150009"/>
                    </a:lnTo>
                    <a:lnTo>
                      <a:pt x="104590" y="22476"/>
                    </a:lnTo>
                    <a:lnTo>
                      <a:pt x="133271" y="0"/>
                    </a:lnTo>
                    <a:lnTo>
                      <a:pt x="132540" y="0"/>
                    </a:lnTo>
                    <a:lnTo>
                      <a:pt x="142610" y="1708"/>
                    </a:lnTo>
                    <a:lnTo>
                      <a:pt x="150975" y="6320"/>
                    </a:lnTo>
                    <a:lnTo>
                      <a:pt x="157377" y="13406"/>
                    </a:lnTo>
                    <a:lnTo>
                      <a:pt x="161115" y="22284"/>
                    </a:lnTo>
                    <a:lnTo>
                      <a:pt x="133041" y="22284"/>
                    </a:lnTo>
                    <a:lnTo>
                      <a:pt x="131608" y="28331"/>
                    </a:lnTo>
                    <a:lnTo>
                      <a:pt x="131517" y="28473"/>
                    </a:lnTo>
                    <a:lnTo>
                      <a:pt x="131410" y="28800"/>
                    </a:lnTo>
                    <a:lnTo>
                      <a:pt x="101374" y="156333"/>
                    </a:lnTo>
                    <a:lnTo>
                      <a:pt x="100115" y="159267"/>
                    </a:lnTo>
                    <a:close/>
                  </a:path>
                  <a:path w="260984" h="179704">
                    <a:moveTo>
                      <a:pt x="220539" y="159267"/>
                    </a:moveTo>
                    <a:lnTo>
                      <a:pt x="192286" y="159267"/>
                    </a:lnTo>
                    <a:lnTo>
                      <a:pt x="194298" y="151346"/>
                    </a:lnTo>
                    <a:lnTo>
                      <a:pt x="194433" y="151171"/>
                    </a:lnTo>
                    <a:lnTo>
                      <a:pt x="194540" y="150974"/>
                    </a:lnTo>
                    <a:lnTo>
                      <a:pt x="232480" y="0"/>
                    </a:lnTo>
                    <a:lnTo>
                      <a:pt x="260892" y="0"/>
                    </a:lnTo>
                    <a:lnTo>
                      <a:pt x="221432" y="157038"/>
                    </a:lnTo>
                    <a:lnTo>
                      <a:pt x="221348" y="157371"/>
                    </a:lnTo>
                    <a:lnTo>
                      <a:pt x="220539" y="159267"/>
                    </a:lnTo>
                    <a:close/>
                  </a:path>
                  <a:path w="260984" h="179704">
                    <a:moveTo>
                      <a:pt x="202868" y="177838"/>
                    </a:moveTo>
                    <a:lnTo>
                      <a:pt x="183166" y="177838"/>
                    </a:lnTo>
                    <a:lnTo>
                      <a:pt x="174857" y="173258"/>
                    </a:lnTo>
                    <a:lnTo>
                      <a:pt x="145796" y="77255"/>
                    </a:lnTo>
                    <a:lnTo>
                      <a:pt x="133085" y="22476"/>
                    </a:lnTo>
                    <a:lnTo>
                      <a:pt x="133041" y="22284"/>
                    </a:lnTo>
                    <a:lnTo>
                      <a:pt x="161115" y="22284"/>
                    </a:lnTo>
                    <a:lnTo>
                      <a:pt x="161196" y="22476"/>
                    </a:lnTo>
                    <a:lnTo>
                      <a:pt x="177254" y="90631"/>
                    </a:lnTo>
                    <a:lnTo>
                      <a:pt x="192281" y="159267"/>
                    </a:lnTo>
                    <a:lnTo>
                      <a:pt x="220539" y="159267"/>
                    </a:lnTo>
                    <a:lnTo>
                      <a:pt x="217547" y="166143"/>
                    </a:lnTo>
                    <a:lnTo>
                      <a:pt x="217461" y="166341"/>
                    </a:lnTo>
                    <a:lnTo>
                      <a:pt x="211156" y="173258"/>
                    </a:lnTo>
                    <a:lnTo>
                      <a:pt x="202868" y="177838"/>
                    </a:lnTo>
                    <a:close/>
                  </a:path>
                  <a:path w="260984" h="179704">
                    <a:moveTo>
                      <a:pt x="193006" y="179543"/>
                    </a:moveTo>
                    <a:lnTo>
                      <a:pt x="182956" y="177838"/>
                    </a:lnTo>
                    <a:lnTo>
                      <a:pt x="203211" y="177838"/>
                    </a:lnTo>
                    <a:lnTo>
                      <a:pt x="193006" y="179543"/>
                    </a:lnTo>
                    <a:close/>
                  </a:path>
                </a:pathLst>
              </a:custGeom>
              <a:solidFill>
                <a:srgbClr val="CFFF5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" name="object 11">
              <a:extLst>
                <a:ext uri="{FF2B5EF4-FFF2-40B4-BE49-F238E27FC236}">
                  <a16:creationId xmlns:a16="http://schemas.microsoft.com/office/drawing/2014/main" id="{146C89E1-86A7-D0E2-CACC-F5A5868DC920}"/>
                </a:ext>
              </a:extLst>
            </p:cNvPr>
            <p:cNvGrpSpPr/>
            <p:nvPr/>
          </p:nvGrpSpPr>
          <p:grpSpPr>
            <a:xfrm>
              <a:off x="262866" y="430512"/>
              <a:ext cx="422909" cy="103505"/>
              <a:chOff x="262866" y="430512"/>
              <a:chExt cx="422909" cy="103505"/>
            </a:xfrm>
          </p:grpSpPr>
          <p:pic>
            <p:nvPicPr>
              <p:cNvPr id="20" name="object 12">
                <a:extLst>
                  <a:ext uri="{FF2B5EF4-FFF2-40B4-BE49-F238E27FC236}">
                    <a16:creationId xmlns:a16="http://schemas.microsoft.com/office/drawing/2014/main" id="{E8328675-5B24-3DD6-A96F-0B19ED27EB7F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62866" y="430512"/>
                <a:ext cx="152561" cy="103353"/>
              </a:xfrm>
              <a:prstGeom prst="rect">
                <a:avLst/>
              </a:prstGeom>
            </p:spPr>
          </p:pic>
          <p:sp>
            <p:nvSpPr>
              <p:cNvPr id="21" name="object 13">
                <a:extLst>
                  <a:ext uri="{FF2B5EF4-FFF2-40B4-BE49-F238E27FC236}">
                    <a16:creationId xmlns:a16="http://schemas.microsoft.com/office/drawing/2014/main" id="{3C60B3F9-32B8-0D94-45E2-CE667DFCAAEB}"/>
                  </a:ext>
                </a:extLst>
              </p:cNvPr>
              <p:cNvSpPr/>
              <p:nvPr/>
            </p:nvSpPr>
            <p:spPr>
              <a:xfrm>
                <a:off x="435399" y="430512"/>
                <a:ext cx="10160" cy="102235"/>
              </a:xfrm>
              <a:custGeom>
                <a:avLst/>
                <a:gdLst/>
                <a:ahLst/>
                <a:cxnLst/>
                <a:rect l="l" t="t" r="r" b="b"/>
                <a:pathLst>
                  <a:path w="10159" h="102234">
                    <a:moveTo>
                      <a:pt x="9444" y="14978"/>
                    </a:moveTo>
                    <a:lnTo>
                      <a:pt x="1010" y="14978"/>
                    </a:lnTo>
                    <a:lnTo>
                      <a:pt x="530" y="14797"/>
                    </a:lnTo>
                    <a:lnTo>
                      <a:pt x="73" y="14064"/>
                    </a:lnTo>
                    <a:lnTo>
                      <a:pt x="0" y="637"/>
                    </a:lnTo>
                    <a:lnTo>
                      <a:pt x="553" y="0"/>
                    </a:lnTo>
                    <a:lnTo>
                      <a:pt x="9534" y="0"/>
                    </a:lnTo>
                    <a:lnTo>
                      <a:pt x="10127" y="637"/>
                    </a:lnTo>
                    <a:lnTo>
                      <a:pt x="10127" y="14064"/>
                    </a:lnTo>
                    <a:lnTo>
                      <a:pt x="9444" y="14978"/>
                    </a:lnTo>
                    <a:close/>
                  </a:path>
                  <a:path w="10159" h="102234">
                    <a:moveTo>
                      <a:pt x="8891" y="101841"/>
                    </a:moveTo>
                    <a:lnTo>
                      <a:pt x="1055" y="101841"/>
                    </a:lnTo>
                    <a:lnTo>
                      <a:pt x="620" y="101294"/>
                    </a:lnTo>
                    <a:lnTo>
                      <a:pt x="508" y="29685"/>
                    </a:lnTo>
                    <a:lnTo>
                      <a:pt x="1010" y="29133"/>
                    </a:lnTo>
                    <a:lnTo>
                      <a:pt x="9077" y="29133"/>
                    </a:lnTo>
                    <a:lnTo>
                      <a:pt x="9579" y="29685"/>
                    </a:lnTo>
                    <a:lnTo>
                      <a:pt x="9579" y="100741"/>
                    </a:lnTo>
                    <a:lnTo>
                      <a:pt x="9444" y="101294"/>
                    </a:lnTo>
                    <a:lnTo>
                      <a:pt x="8891" y="101841"/>
                    </a:lnTo>
                    <a:close/>
                  </a:path>
                </a:pathLst>
              </a:custGeom>
              <a:solidFill>
                <a:srgbClr val="CFFF5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2" name="object 14">
                <a:extLst>
                  <a:ext uri="{FF2B5EF4-FFF2-40B4-BE49-F238E27FC236}">
                    <a16:creationId xmlns:a16="http://schemas.microsoft.com/office/drawing/2014/main" id="{18D38226-1E6A-C26B-185B-139DA298F3C7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466422" y="430512"/>
                <a:ext cx="219081" cy="103353"/>
              </a:xfrm>
              <a:prstGeom prst="rect">
                <a:avLst/>
              </a:prstGeom>
            </p:spPr>
          </p:pic>
        </p:grpSp>
        <p:pic>
          <p:nvPicPr>
            <p:cNvPr id="6" name="object 15">
              <a:extLst>
                <a:ext uri="{FF2B5EF4-FFF2-40B4-BE49-F238E27FC236}">
                  <a16:creationId xmlns:a16="http://schemas.microsoft.com/office/drawing/2014/main" id="{11BD41B1-325C-895F-9C0E-99E5F38A003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62865" y="618235"/>
              <a:ext cx="724139" cy="54864"/>
            </a:xfrm>
            <a:prstGeom prst="rect">
              <a:avLst/>
            </a:prstGeom>
          </p:spPr>
        </p:pic>
        <p:grpSp>
          <p:nvGrpSpPr>
            <p:cNvPr id="7" name="object 16">
              <a:extLst>
                <a:ext uri="{FF2B5EF4-FFF2-40B4-BE49-F238E27FC236}">
                  <a16:creationId xmlns:a16="http://schemas.microsoft.com/office/drawing/2014/main" id="{380CB387-7EB7-B958-9FB8-36530155C311}"/>
                </a:ext>
              </a:extLst>
            </p:cNvPr>
            <p:cNvGrpSpPr/>
            <p:nvPr/>
          </p:nvGrpSpPr>
          <p:grpSpPr>
            <a:xfrm>
              <a:off x="1111250" y="165354"/>
              <a:ext cx="619760" cy="179705"/>
              <a:chOff x="1111250" y="165354"/>
              <a:chExt cx="619760" cy="179705"/>
            </a:xfrm>
          </p:grpSpPr>
          <p:pic>
            <p:nvPicPr>
              <p:cNvPr id="18" name="object 17">
                <a:extLst>
                  <a:ext uri="{FF2B5EF4-FFF2-40B4-BE49-F238E27FC236}">
                    <a16:creationId xmlns:a16="http://schemas.microsoft.com/office/drawing/2014/main" id="{58C8C8D9-6407-20ED-6880-BAEB20236312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386494" y="165354"/>
                <a:ext cx="343902" cy="179235"/>
              </a:xfrm>
              <a:prstGeom prst="rect">
                <a:avLst/>
              </a:prstGeom>
            </p:spPr>
          </p:pic>
          <p:sp>
            <p:nvSpPr>
              <p:cNvPr id="19" name="object 18">
                <a:extLst>
                  <a:ext uri="{FF2B5EF4-FFF2-40B4-BE49-F238E27FC236}">
                    <a16:creationId xmlns:a16="http://schemas.microsoft.com/office/drawing/2014/main" id="{84421592-2F16-94D7-D52D-6574712F263B}"/>
                  </a:ext>
                </a:extLst>
              </p:cNvPr>
              <p:cNvSpPr/>
              <p:nvPr/>
            </p:nvSpPr>
            <p:spPr>
              <a:xfrm>
                <a:off x="1111250" y="165354"/>
                <a:ext cx="260985" cy="179705"/>
              </a:xfrm>
              <a:custGeom>
                <a:avLst/>
                <a:gdLst/>
                <a:ahLst/>
                <a:cxnLst/>
                <a:rect l="l" t="t" r="r" b="b"/>
                <a:pathLst>
                  <a:path w="260984" h="179704">
                    <a:moveTo>
                      <a:pt x="72009" y="179385"/>
                    </a:moveTo>
                    <a:lnTo>
                      <a:pt x="61814" y="177681"/>
                    </a:lnTo>
                    <a:lnTo>
                      <a:pt x="62129" y="177681"/>
                    </a:lnTo>
                    <a:lnTo>
                      <a:pt x="53675" y="173104"/>
                    </a:lnTo>
                    <a:lnTo>
                      <a:pt x="47126" y="166195"/>
                    </a:lnTo>
                    <a:lnTo>
                      <a:pt x="42989" y="157230"/>
                    </a:lnTo>
                    <a:lnTo>
                      <a:pt x="0" y="0"/>
                    </a:lnTo>
                    <a:lnTo>
                      <a:pt x="28541" y="0"/>
                    </a:lnTo>
                    <a:lnTo>
                      <a:pt x="69529" y="149879"/>
                    </a:lnTo>
                    <a:lnTo>
                      <a:pt x="69623" y="150223"/>
                    </a:lnTo>
                    <a:lnTo>
                      <a:pt x="69730" y="150449"/>
                    </a:lnTo>
                    <a:lnTo>
                      <a:pt x="69838" y="150613"/>
                    </a:lnTo>
                    <a:lnTo>
                      <a:pt x="69919" y="150838"/>
                    </a:lnTo>
                    <a:lnTo>
                      <a:pt x="72196" y="159126"/>
                    </a:lnTo>
                    <a:lnTo>
                      <a:pt x="100027" y="159126"/>
                    </a:lnTo>
                    <a:lnTo>
                      <a:pt x="97256" y="165578"/>
                    </a:lnTo>
                    <a:lnTo>
                      <a:pt x="90512" y="172909"/>
                    </a:lnTo>
                    <a:lnTo>
                      <a:pt x="81835" y="177681"/>
                    </a:lnTo>
                    <a:lnTo>
                      <a:pt x="72009" y="179385"/>
                    </a:lnTo>
                    <a:close/>
                  </a:path>
                  <a:path w="260984" h="179704">
                    <a:moveTo>
                      <a:pt x="100027" y="159126"/>
                    </a:moveTo>
                    <a:lnTo>
                      <a:pt x="72196" y="159126"/>
                    </a:lnTo>
                    <a:lnTo>
                      <a:pt x="74081" y="151211"/>
                    </a:lnTo>
                    <a:lnTo>
                      <a:pt x="74170" y="150838"/>
                    </a:lnTo>
                    <a:lnTo>
                      <a:pt x="74272" y="150449"/>
                    </a:lnTo>
                    <a:lnTo>
                      <a:pt x="74380" y="150223"/>
                    </a:lnTo>
                    <a:lnTo>
                      <a:pt x="74492" y="149879"/>
                    </a:lnTo>
                    <a:lnTo>
                      <a:pt x="104494" y="22453"/>
                    </a:lnTo>
                    <a:lnTo>
                      <a:pt x="133147" y="0"/>
                    </a:lnTo>
                    <a:lnTo>
                      <a:pt x="132415" y="0"/>
                    </a:lnTo>
                    <a:lnTo>
                      <a:pt x="142480" y="1706"/>
                    </a:lnTo>
                    <a:lnTo>
                      <a:pt x="150838" y="6313"/>
                    </a:lnTo>
                    <a:lnTo>
                      <a:pt x="157234" y="13392"/>
                    </a:lnTo>
                    <a:lnTo>
                      <a:pt x="160968" y="22267"/>
                    </a:lnTo>
                    <a:lnTo>
                      <a:pt x="132917" y="22267"/>
                    </a:lnTo>
                    <a:lnTo>
                      <a:pt x="131489" y="28309"/>
                    </a:lnTo>
                    <a:lnTo>
                      <a:pt x="131399" y="28444"/>
                    </a:lnTo>
                    <a:lnTo>
                      <a:pt x="131292" y="28772"/>
                    </a:lnTo>
                    <a:lnTo>
                      <a:pt x="101284" y="156198"/>
                    </a:lnTo>
                    <a:lnTo>
                      <a:pt x="100027" y="159126"/>
                    </a:lnTo>
                    <a:close/>
                  </a:path>
                  <a:path w="260984" h="179704">
                    <a:moveTo>
                      <a:pt x="220341" y="159126"/>
                    </a:moveTo>
                    <a:lnTo>
                      <a:pt x="192112" y="159126"/>
                    </a:lnTo>
                    <a:lnTo>
                      <a:pt x="194123" y="151211"/>
                    </a:lnTo>
                    <a:lnTo>
                      <a:pt x="194258" y="151036"/>
                    </a:lnTo>
                    <a:lnTo>
                      <a:pt x="194365" y="150838"/>
                    </a:lnTo>
                    <a:lnTo>
                      <a:pt x="232272" y="0"/>
                    </a:lnTo>
                    <a:lnTo>
                      <a:pt x="260655" y="0"/>
                    </a:lnTo>
                    <a:lnTo>
                      <a:pt x="221234" y="156897"/>
                    </a:lnTo>
                    <a:lnTo>
                      <a:pt x="221151" y="157230"/>
                    </a:lnTo>
                    <a:lnTo>
                      <a:pt x="220341" y="159126"/>
                    </a:lnTo>
                    <a:close/>
                  </a:path>
                  <a:path w="260984" h="179704">
                    <a:moveTo>
                      <a:pt x="202685" y="177681"/>
                    </a:moveTo>
                    <a:lnTo>
                      <a:pt x="183000" y="177681"/>
                    </a:lnTo>
                    <a:lnTo>
                      <a:pt x="174698" y="173104"/>
                    </a:lnTo>
                    <a:lnTo>
                      <a:pt x="145661" y="77188"/>
                    </a:lnTo>
                    <a:lnTo>
                      <a:pt x="132960" y="22453"/>
                    </a:lnTo>
                    <a:lnTo>
                      <a:pt x="132917" y="22267"/>
                    </a:lnTo>
                    <a:lnTo>
                      <a:pt x="160968" y="22267"/>
                    </a:lnTo>
                    <a:lnTo>
                      <a:pt x="161047" y="22453"/>
                    </a:lnTo>
                    <a:lnTo>
                      <a:pt x="177091" y="90552"/>
                    </a:lnTo>
                    <a:lnTo>
                      <a:pt x="192106" y="159126"/>
                    </a:lnTo>
                    <a:lnTo>
                      <a:pt x="220341" y="159126"/>
                    </a:lnTo>
                    <a:lnTo>
                      <a:pt x="217352" y="165995"/>
                    </a:lnTo>
                    <a:lnTo>
                      <a:pt x="217265" y="166195"/>
                    </a:lnTo>
                    <a:lnTo>
                      <a:pt x="210966" y="173104"/>
                    </a:lnTo>
                    <a:lnTo>
                      <a:pt x="202685" y="177681"/>
                    </a:lnTo>
                    <a:close/>
                  </a:path>
                  <a:path w="260984" h="179704">
                    <a:moveTo>
                      <a:pt x="192831" y="179385"/>
                    </a:moveTo>
                    <a:lnTo>
                      <a:pt x="182790" y="177681"/>
                    </a:lnTo>
                    <a:lnTo>
                      <a:pt x="203028" y="177681"/>
                    </a:lnTo>
                    <a:lnTo>
                      <a:pt x="192831" y="179385"/>
                    </a:lnTo>
                    <a:close/>
                  </a:path>
                </a:pathLst>
              </a:custGeom>
              <a:solidFill>
                <a:srgbClr val="78DD9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8" name="object 19">
              <a:extLst>
                <a:ext uri="{FF2B5EF4-FFF2-40B4-BE49-F238E27FC236}">
                  <a16:creationId xmlns:a16="http://schemas.microsoft.com/office/drawing/2014/main" id="{93337F49-8404-91E4-BC78-655724B4B49A}"/>
                </a:ext>
              </a:extLst>
            </p:cNvPr>
            <p:cNvGrpSpPr/>
            <p:nvPr/>
          </p:nvGrpSpPr>
          <p:grpSpPr>
            <a:xfrm>
              <a:off x="1780704" y="165659"/>
              <a:ext cx="527050" cy="182245"/>
              <a:chOff x="1780704" y="165659"/>
              <a:chExt cx="527050" cy="182245"/>
            </a:xfrm>
          </p:grpSpPr>
          <p:pic>
            <p:nvPicPr>
              <p:cNvPr id="14" name="object 20">
                <a:extLst>
                  <a:ext uri="{FF2B5EF4-FFF2-40B4-BE49-F238E27FC236}">
                    <a16:creationId xmlns:a16="http://schemas.microsoft.com/office/drawing/2014/main" id="{52C5A4CA-20CD-CEE8-6118-5BD7B9235E7C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80704" y="165659"/>
                <a:ext cx="248773" cy="181500"/>
              </a:xfrm>
              <a:prstGeom prst="rect">
                <a:avLst/>
              </a:prstGeom>
            </p:spPr>
          </p:pic>
          <p:pic>
            <p:nvPicPr>
              <p:cNvPr id="15" name="object 21">
                <a:extLst>
                  <a:ext uri="{FF2B5EF4-FFF2-40B4-BE49-F238E27FC236}">
                    <a16:creationId xmlns:a16="http://schemas.microsoft.com/office/drawing/2014/main" id="{B11A0AE1-DB52-9896-3CF1-626ED04B80D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055576" y="167266"/>
                <a:ext cx="124228" cy="180208"/>
              </a:xfrm>
              <a:prstGeom prst="rect">
                <a:avLst/>
              </a:prstGeom>
            </p:spPr>
          </p:pic>
          <p:pic>
            <p:nvPicPr>
              <p:cNvPr id="17" name="object 22">
                <a:extLst>
                  <a:ext uri="{FF2B5EF4-FFF2-40B4-BE49-F238E27FC236}">
                    <a16:creationId xmlns:a16="http://schemas.microsoft.com/office/drawing/2014/main" id="{B1D8FCB5-6378-AFE4-3D7A-1E5F463B57B1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200250" y="212557"/>
                <a:ext cx="107038" cy="134918"/>
              </a:xfrm>
              <a:prstGeom prst="rect">
                <a:avLst/>
              </a:prstGeom>
            </p:spPr>
          </p:pic>
        </p:grpSp>
        <p:grpSp>
          <p:nvGrpSpPr>
            <p:cNvPr id="9" name="object 23">
              <a:extLst>
                <a:ext uri="{FF2B5EF4-FFF2-40B4-BE49-F238E27FC236}">
                  <a16:creationId xmlns:a16="http://schemas.microsoft.com/office/drawing/2014/main" id="{D093D554-CF13-8AAC-E7F2-2FCEC0E33F9C}"/>
                </a:ext>
              </a:extLst>
            </p:cNvPr>
            <p:cNvGrpSpPr/>
            <p:nvPr/>
          </p:nvGrpSpPr>
          <p:grpSpPr>
            <a:xfrm>
              <a:off x="1158171" y="430271"/>
              <a:ext cx="422275" cy="103505"/>
              <a:chOff x="1158171" y="430271"/>
              <a:chExt cx="422275" cy="103505"/>
            </a:xfrm>
          </p:grpSpPr>
          <p:pic>
            <p:nvPicPr>
              <p:cNvPr id="11" name="object 24">
                <a:extLst>
                  <a:ext uri="{FF2B5EF4-FFF2-40B4-BE49-F238E27FC236}">
                    <a16:creationId xmlns:a16="http://schemas.microsoft.com/office/drawing/2014/main" id="{DAB52F1F-E262-3E50-BF97-3E0EBC5EBE70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158171" y="430277"/>
                <a:ext cx="152425" cy="103263"/>
              </a:xfrm>
              <a:prstGeom prst="rect">
                <a:avLst/>
              </a:prstGeom>
            </p:spPr>
          </p:pic>
          <p:sp>
            <p:nvSpPr>
              <p:cNvPr id="12" name="object 25">
                <a:extLst>
                  <a:ext uri="{FF2B5EF4-FFF2-40B4-BE49-F238E27FC236}">
                    <a16:creationId xmlns:a16="http://schemas.microsoft.com/office/drawing/2014/main" id="{39A2FECF-8D67-2A07-7823-AD59DD00A66C}"/>
                  </a:ext>
                </a:extLst>
              </p:cNvPr>
              <p:cNvSpPr/>
              <p:nvPr/>
            </p:nvSpPr>
            <p:spPr>
              <a:xfrm>
                <a:off x="1330552" y="430271"/>
                <a:ext cx="10160" cy="102235"/>
              </a:xfrm>
              <a:custGeom>
                <a:avLst/>
                <a:gdLst/>
                <a:ahLst/>
                <a:cxnLst/>
                <a:rect l="l" t="t" r="r" b="b"/>
                <a:pathLst>
                  <a:path w="10159" h="102234">
                    <a:moveTo>
                      <a:pt x="9438" y="14966"/>
                    </a:moveTo>
                    <a:lnTo>
                      <a:pt x="1010" y="14966"/>
                    </a:lnTo>
                    <a:lnTo>
                      <a:pt x="530" y="14786"/>
                    </a:lnTo>
                    <a:lnTo>
                      <a:pt x="73" y="14053"/>
                    </a:lnTo>
                    <a:lnTo>
                      <a:pt x="0" y="643"/>
                    </a:lnTo>
                    <a:lnTo>
                      <a:pt x="558" y="0"/>
                    </a:lnTo>
                    <a:lnTo>
                      <a:pt x="9528" y="0"/>
                    </a:lnTo>
                    <a:lnTo>
                      <a:pt x="10121" y="643"/>
                    </a:lnTo>
                    <a:lnTo>
                      <a:pt x="10121" y="14053"/>
                    </a:lnTo>
                    <a:lnTo>
                      <a:pt x="9438" y="14966"/>
                    </a:lnTo>
                    <a:close/>
                  </a:path>
                  <a:path w="10159" h="102234">
                    <a:moveTo>
                      <a:pt x="8885" y="101757"/>
                    </a:moveTo>
                    <a:lnTo>
                      <a:pt x="1060" y="101757"/>
                    </a:lnTo>
                    <a:lnTo>
                      <a:pt x="626" y="101209"/>
                    </a:lnTo>
                    <a:lnTo>
                      <a:pt x="513" y="29663"/>
                    </a:lnTo>
                    <a:lnTo>
                      <a:pt x="1010" y="29110"/>
                    </a:lnTo>
                    <a:lnTo>
                      <a:pt x="9071" y="29110"/>
                    </a:lnTo>
                    <a:lnTo>
                      <a:pt x="9574" y="29663"/>
                    </a:lnTo>
                    <a:lnTo>
                      <a:pt x="9574" y="100656"/>
                    </a:lnTo>
                    <a:lnTo>
                      <a:pt x="9438" y="101209"/>
                    </a:lnTo>
                    <a:lnTo>
                      <a:pt x="8885" y="101757"/>
                    </a:lnTo>
                    <a:close/>
                  </a:path>
                </a:pathLst>
              </a:custGeom>
              <a:solidFill>
                <a:srgbClr val="78DD9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3" name="object 26">
                <a:extLst>
                  <a:ext uri="{FF2B5EF4-FFF2-40B4-BE49-F238E27FC236}">
                    <a16:creationId xmlns:a16="http://schemas.microsoft.com/office/drawing/2014/main" id="{C0EB569B-9577-8765-77CC-F81239902395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361546" y="430271"/>
                <a:ext cx="218890" cy="103269"/>
              </a:xfrm>
              <a:prstGeom prst="rect">
                <a:avLst/>
              </a:prstGeom>
            </p:spPr>
          </p:pic>
        </p:grpSp>
        <p:pic>
          <p:nvPicPr>
            <p:cNvPr id="10" name="object 27">
              <a:extLst>
                <a:ext uri="{FF2B5EF4-FFF2-40B4-BE49-F238E27FC236}">
                  <a16:creationId xmlns:a16="http://schemas.microsoft.com/office/drawing/2014/main" id="{B3222B25-ADD1-4FF1-9F7C-63F4039D3383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158172" y="617261"/>
              <a:ext cx="755092" cy="55834"/>
            </a:xfrm>
            <a:prstGeom prst="rect">
              <a:avLst/>
            </a:prstGeom>
          </p:spPr>
        </p:pic>
      </p:grpSp>
      <p:pic>
        <p:nvPicPr>
          <p:cNvPr id="25" name="Picture 24" descr="A person holding a microphone&#10;&#10;AI-generated content may be incorrect.">
            <a:extLst>
              <a:ext uri="{FF2B5EF4-FFF2-40B4-BE49-F238E27FC236}">
                <a16:creationId xmlns:a16="http://schemas.microsoft.com/office/drawing/2014/main" id="{2A5886BF-7E53-25DA-9E17-7BD7EDA6F1A2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08" b="31653"/>
          <a:stretch>
            <a:fillRect/>
          </a:stretch>
        </p:blipFill>
        <p:spPr>
          <a:xfrm>
            <a:off x="6337512" y="1"/>
            <a:ext cx="2552488" cy="12699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921000" y="317669"/>
            <a:ext cx="1679575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WHX </a:t>
            </a:r>
            <a:r>
              <a:rPr sz="3300" b="1" spc="-20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Labs</a:t>
            </a:r>
            <a:endParaRPr sz="3300" dirty="0">
              <a:latin typeface="Darker Grotesque SemiBold"/>
              <a:cs typeface="Darker Grotesque Semi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21000" y="660569"/>
            <a:ext cx="2075180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b="1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Nairobi</a:t>
            </a:r>
            <a:r>
              <a:rPr sz="3300" b="1" spc="-85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 </a:t>
            </a:r>
            <a:r>
              <a:rPr sz="3200" b="1" spc="-20" dirty="0">
                <a:solidFill>
                  <a:srgbClr val="77DD93"/>
                </a:solidFill>
                <a:latin typeface="Darker Grotesque SemiBold"/>
                <a:cs typeface="Darker Grotesque SemiBold"/>
              </a:rPr>
              <a:t>2025</a:t>
            </a:r>
            <a:endParaRPr sz="3200" dirty="0">
              <a:latin typeface="Darker Grotesque SemiBold"/>
              <a:cs typeface="Darker Grotesque SemiBold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 idx="4294967295"/>
          </p:nvPr>
        </p:nvSpPr>
        <p:spPr>
          <a:xfrm>
            <a:off x="2933700" y="142146"/>
            <a:ext cx="180848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chemeClr val="bg1"/>
                </a:solidFill>
              </a:rPr>
              <a:t>I’m</a:t>
            </a:r>
            <a:r>
              <a:rPr spc="-15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speaking</a:t>
            </a:r>
            <a:r>
              <a:rPr spc="-15" dirty="0">
                <a:solidFill>
                  <a:schemeClr val="bg1"/>
                </a:solidFill>
              </a:rPr>
              <a:t> </a:t>
            </a:r>
            <a:r>
              <a:rPr spc="-25" dirty="0">
                <a:solidFill>
                  <a:schemeClr val="bg1"/>
                </a:solidFill>
              </a:rPr>
              <a:t>at</a:t>
            </a: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03790690-3990-3318-3146-ECCBE9359BA0}"/>
              </a:ext>
            </a:extLst>
          </p:cNvPr>
          <p:cNvSpPr/>
          <p:nvPr/>
        </p:nvSpPr>
        <p:spPr>
          <a:xfrm>
            <a:off x="5473890" y="472097"/>
            <a:ext cx="1052830" cy="328636"/>
          </a:xfrm>
          <a:prstGeom prst="roundRect">
            <a:avLst>
              <a:gd name="adj" fmla="val 32039"/>
            </a:avLst>
          </a:prstGeom>
          <a:solidFill>
            <a:srgbClr val="76DE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AE"/>
          </a:p>
        </p:txBody>
      </p:sp>
      <p:sp>
        <p:nvSpPr>
          <p:cNvPr id="7" name="object 7"/>
          <p:cNvSpPr txBox="1"/>
          <p:nvPr/>
        </p:nvSpPr>
        <p:spPr>
          <a:xfrm>
            <a:off x="5570253" y="423722"/>
            <a:ext cx="84074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Join </a:t>
            </a:r>
            <a:r>
              <a:rPr sz="2200" b="1" spc="-25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me</a:t>
            </a:r>
            <a:endParaRPr sz="2200" dirty="0">
              <a:latin typeface="Darker Grotesque SemiBold"/>
              <a:cs typeface="Darker Grotesque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21735033FF18438959E53FA1C9321E" ma:contentTypeVersion="13" ma:contentTypeDescription="Create a new document." ma:contentTypeScope="" ma:versionID="62881b3b407ec51379da5fcb389f019d">
  <xsd:schema xmlns:xsd="http://www.w3.org/2001/XMLSchema" xmlns:xs="http://www.w3.org/2001/XMLSchema" xmlns:p="http://schemas.microsoft.com/office/2006/metadata/properties" xmlns:ns2="44d030d3-8934-4b4d-9fef-c729371ef614" xmlns:ns3="8cfecb0d-e2da-4fb2-87ac-f0eba785837a" targetNamespace="http://schemas.microsoft.com/office/2006/metadata/properties" ma:root="true" ma:fieldsID="c6a3cc285b50d3ae5e9e430998209f83" ns2:_="" ns3:_="">
    <xsd:import namespace="44d030d3-8934-4b4d-9fef-c729371ef614"/>
    <xsd:import namespace="8cfecb0d-e2da-4fb2-87ac-f0eba785837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030d3-8934-4b4d-9fef-c729371ef61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ecb0d-e2da-4fb2-87ac-f0eba785837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b5be5da-3cd2-40a0-bcec-a7742c033c2d}" ma:internalName="TaxCatchAll" ma:showField="CatchAllData" ma:web="8cfecb0d-e2da-4fb2-87ac-f0eba78583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fecb0d-e2da-4fb2-87ac-f0eba785837a" xsi:nil="true"/>
    <lcf76f155ced4ddcb4097134ff3c332f xmlns="44d030d3-8934-4b4d-9fef-c729371ef6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C756957-5E9D-4871-B474-DAECC685ECFF}"/>
</file>

<file path=customXml/itemProps2.xml><?xml version="1.0" encoding="utf-8"?>
<ds:datastoreItem xmlns:ds="http://schemas.openxmlformats.org/officeDocument/2006/customXml" ds:itemID="{D2C4267A-4D2C-43D1-AE2D-EF9BAB0D3119}"/>
</file>

<file path=customXml/itemProps3.xml><?xml version="1.0" encoding="utf-8"?>
<ds:datastoreItem xmlns:ds="http://schemas.openxmlformats.org/officeDocument/2006/customXml" ds:itemID="{B7594425-5283-4440-896D-8E237BF87CA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9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Darker Grotesque Medium</vt:lpstr>
      <vt:lpstr>Darker Grotesque SemiBold</vt:lpstr>
      <vt:lpstr>Office Theme</vt:lpstr>
      <vt:lpstr>I’m speaking 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Ravi, Angela</cp:lastModifiedBy>
  <cp:revision>1</cp:revision>
  <dcterms:created xsi:type="dcterms:W3CDTF">2025-10-09T08:17:07Z</dcterms:created>
  <dcterms:modified xsi:type="dcterms:W3CDTF">2025-10-09T10:10:35Z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Producer">
    <vt:lpwstr>Adobe XD</vt:lpwstr>
  </property>
  <property fmtid="{D5CDD505-2E9C-101B-9397-08002B2CF9AE}" pid="4" name="LastSaved">
    <vt:filetime>2025-10-09T00:00:00Z</vt:filetime>
  </property>
  <property fmtid="{D5CDD505-2E9C-101B-9397-08002B2CF9AE}" pid="5" name="MSIP_Label_2bbab825-a111-45e4-86a1-18cee0005896_Enabled">
    <vt:lpwstr>true</vt:lpwstr>
  </property>
  <property fmtid="{D5CDD505-2E9C-101B-9397-08002B2CF9AE}" pid="6" name="MSIP_Label_2bbab825-a111-45e4-86a1-18cee0005896_SetDate">
    <vt:lpwstr>2025-10-09T08:17:36Z</vt:lpwstr>
  </property>
  <property fmtid="{D5CDD505-2E9C-101B-9397-08002B2CF9AE}" pid="7" name="MSIP_Label_2bbab825-a111-45e4-86a1-18cee0005896_Method">
    <vt:lpwstr>Standard</vt:lpwstr>
  </property>
  <property fmtid="{D5CDD505-2E9C-101B-9397-08002B2CF9AE}" pid="8" name="MSIP_Label_2bbab825-a111-45e4-86a1-18cee0005896_Name">
    <vt:lpwstr>2bbab825-a111-45e4-86a1-18cee0005896</vt:lpwstr>
  </property>
  <property fmtid="{D5CDD505-2E9C-101B-9397-08002B2CF9AE}" pid="9" name="MSIP_Label_2bbab825-a111-45e4-86a1-18cee0005896_SiteId">
    <vt:lpwstr>2567d566-604c-408a-8a60-55d0dc9d9d6b</vt:lpwstr>
  </property>
  <property fmtid="{D5CDD505-2E9C-101B-9397-08002B2CF9AE}" pid="10" name="MSIP_Label_2bbab825-a111-45e4-86a1-18cee0005896_ActionId">
    <vt:lpwstr>e8f71aa8-0e1e-4004-b973-63e76912963f</vt:lpwstr>
  </property>
  <property fmtid="{D5CDD505-2E9C-101B-9397-08002B2CF9AE}" pid="11" name="MSIP_Label_2bbab825-a111-45e4-86a1-18cee0005896_ContentBits">
    <vt:lpwstr>2</vt:lpwstr>
  </property>
  <property fmtid="{D5CDD505-2E9C-101B-9397-08002B2CF9AE}" pid="12" name="MSIP_Label_2bbab825-a111-45e4-86a1-18cee0005896_Tag">
    <vt:lpwstr>50, 3, 0, 1</vt:lpwstr>
  </property>
  <property fmtid="{D5CDD505-2E9C-101B-9397-08002B2CF9AE}" pid="13" name="ClassificationContentMarkingFooterLocations">
    <vt:lpwstr>Office Theme:8</vt:lpwstr>
  </property>
  <property fmtid="{D5CDD505-2E9C-101B-9397-08002B2CF9AE}" pid="14" name="ClassificationContentMarkingFooterText">
    <vt:lpwstr>Information Classification: General</vt:lpwstr>
  </property>
  <property fmtid="{D5CDD505-2E9C-101B-9397-08002B2CF9AE}" pid="15" name="ContentTypeId">
    <vt:lpwstr>0x010100CE21735033FF18438959E53FA1C9321E</vt:lpwstr>
  </property>
</Properties>
</file>