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175000" cy="3175000"/>
  <p:notesSz cx="3175000" cy="3175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DE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4A28C9-560E-B943-81F2-4F3DB55C2CE0}" v="10" dt="2025-10-09T10:00:03.96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262" d="100"/>
          <a:sy n="262" d="100"/>
        </p:scale>
        <p:origin x="2776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4" d="100"/>
        <a:sy n="18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vi, Angela" userId="a1c3b61b-0523-4f83-90ed-f1a2aa11f747" providerId="ADAL" clId="{876A8659-F190-584C-AB20-7BC4F406D43F}"/>
    <pc:docChg chg="undo custSel mod modSld modMainMaster">
      <pc:chgData name="Ravi, Angela" userId="a1c3b61b-0523-4f83-90ed-f1a2aa11f747" providerId="ADAL" clId="{876A8659-F190-584C-AB20-7BC4F406D43F}" dt="2025-10-09T10:06:55.259" v="100" actId="1035"/>
      <pc:docMkLst>
        <pc:docMk/>
      </pc:docMkLst>
      <pc:sldChg chg="addSp delSp modSp mod">
        <pc:chgData name="Ravi, Angela" userId="a1c3b61b-0523-4f83-90ed-f1a2aa11f747" providerId="ADAL" clId="{876A8659-F190-584C-AB20-7BC4F406D43F}" dt="2025-10-09T10:06:55.259" v="100" actId="1035"/>
        <pc:sldMkLst>
          <pc:docMk/>
          <pc:sldMk cId="0" sldId="256"/>
        </pc:sldMkLst>
        <pc:spChg chg="del mod">
          <ac:chgData name="Ravi, Angela" userId="a1c3b61b-0523-4f83-90ed-f1a2aa11f747" providerId="ADAL" clId="{876A8659-F190-584C-AB20-7BC4F406D43F}" dt="2025-10-09T09:59:58.327" v="97" actId="21"/>
          <ac:spMkLst>
            <pc:docMk/>
            <pc:sldMk cId="0" sldId="256"/>
            <ac:spMk id="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6:55.259" v="100" actId="1035"/>
          <ac:spMkLst>
            <pc:docMk/>
            <pc:sldMk cId="0" sldId="256"/>
            <ac:spMk id="3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25:27.037" v="38" actId="478"/>
          <ac:spMkLst>
            <pc:docMk/>
            <pc:sldMk cId="0" sldId="256"/>
            <ac:spMk id="4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6:55.259" v="100" actId="1035"/>
          <ac:spMkLst>
            <pc:docMk/>
            <pc:sldMk cId="0" sldId="256"/>
            <ac:spMk id="5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06:55.259" v="100" actId="1035"/>
          <ac:spMkLst>
            <pc:docMk/>
            <pc:sldMk cId="0" sldId="256"/>
            <ac:spMk id="27" creationId="{76269586-D8F7-E747-FBD1-ADC135DA36DE}"/>
          </ac:spMkLst>
        </pc:spChg>
        <pc:spChg chg="add del mod">
          <ac:chgData name="Ravi, Angela" userId="a1c3b61b-0523-4f83-90ed-f1a2aa11f747" providerId="ADAL" clId="{876A8659-F190-584C-AB20-7BC4F406D43F}" dt="2025-10-09T09:25:23.810" v="36" actId="21"/>
          <ac:spMkLst>
            <pc:docMk/>
            <pc:sldMk cId="0" sldId="256"/>
            <ac:spMk id="29" creationId="{C169E116-0C25-7609-E294-E0EBBD163787}"/>
          </ac:spMkLst>
        </pc:spChg>
        <pc:spChg chg="add mod">
          <ac:chgData name="Ravi, Angela" userId="a1c3b61b-0523-4f83-90ed-f1a2aa11f747" providerId="ADAL" clId="{876A8659-F190-584C-AB20-7BC4F406D43F}" dt="2025-10-09T10:06:55.259" v="100" actId="1035"/>
          <ac:spMkLst>
            <pc:docMk/>
            <pc:sldMk cId="0" sldId="256"/>
            <ac:spMk id="30" creationId="{48760C76-25A2-CAFD-91FA-729C04C0752E}"/>
          </ac:spMkLst>
        </pc:spChg>
        <pc:grpChg chg="mod">
          <ac:chgData name="Ravi, Angela" userId="a1c3b61b-0523-4f83-90ed-f1a2aa11f747" providerId="ADAL" clId="{876A8659-F190-584C-AB20-7BC4F406D43F}" dt="2025-10-09T09:14:48.729" v="29" actId="164"/>
          <ac:grpSpMkLst>
            <pc:docMk/>
            <pc:sldMk cId="0" sldId="256"/>
            <ac:grpSpMk id="7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4:48.729" v="29" actId="164"/>
          <ac:grpSpMkLst>
            <pc:docMk/>
            <pc:sldMk cId="0" sldId="256"/>
            <ac:grpSpMk id="10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4:48.729" v="29" actId="164"/>
          <ac:grpSpMkLst>
            <pc:docMk/>
            <pc:sldMk cId="0" sldId="256"/>
            <ac:grpSpMk id="15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4:48.729" v="29" actId="164"/>
          <ac:grpSpMkLst>
            <pc:docMk/>
            <pc:sldMk cId="0" sldId="256"/>
            <ac:grpSpMk id="18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4:48.729" v="29" actId="164"/>
          <ac:grpSpMkLst>
            <pc:docMk/>
            <pc:sldMk cId="0" sldId="256"/>
            <ac:grpSpMk id="22" creationId="{00000000-0000-0000-0000-000000000000}"/>
          </ac:grpSpMkLst>
        </pc:grpChg>
        <pc:grpChg chg="add del mod">
          <ac:chgData name="Ravi, Angela" userId="a1c3b61b-0523-4f83-90ed-f1a2aa11f747" providerId="ADAL" clId="{876A8659-F190-584C-AB20-7BC4F406D43F}" dt="2025-10-09T09:59:58.327" v="97" actId="21"/>
          <ac:grpSpMkLst>
            <pc:docMk/>
            <pc:sldMk cId="0" sldId="256"/>
            <ac:grpSpMk id="28" creationId="{8324749A-7006-F494-23D1-F069482B2F0A}"/>
          </ac:grpSpMkLst>
        </pc:grpChg>
        <pc:picChg chg="del">
          <ac:chgData name="Ravi, Angela" userId="a1c3b61b-0523-4f83-90ed-f1a2aa11f747" providerId="ADAL" clId="{876A8659-F190-584C-AB20-7BC4F406D43F}" dt="2025-10-09T09:27:06.687" v="77" actId="478"/>
          <ac:picMkLst>
            <pc:docMk/>
            <pc:sldMk cId="0" sldId="256"/>
            <ac:picMk id="6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4:48.729" v="29" actId="164"/>
          <ac:picMkLst>
            <pc:docMk/>
            <pc:sldMk cId="0" sldId="256"/>
            <ac:picMk id="14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4:48.729" v="29" actId="164"/>
          <ac:picMkLst>
            <pc:docMk/>
            <pc:sldMk cId="0" sldId="256"/>
            <ac:picMk id="26" creationId="{00000000-0000-0000-0000-000000000000}"/>
          </ac:picMkLst>
        </pc:picChg>
        <pc:picChg chg="add del mod">
          <ac:chgData name="Ravi, Angela" userId="a1c3b61b-0523-4f83-90ed-f1a2aa11f747" providerId="ADAL" clId="{876A8659-F190-584C-AB20-7BC4F406D43F}" dt="2025-10-09T09:25:56.224" v="50" actId="21"/>
          <ac:picMkLst>
            <pc:docMk/>
            <pc:sldMk cId="0" sldId="256"/>
            <ac:picMk id="32" creationId="{CA4A32BA-B908-58BB-D3D6-68FEB39ADD57}"/>
          </ac:picMkLst>
        </pc:picChg>
        <pc:picChg chg="add del mod">
          <ac:chgData name="Ravi, Angela" userId="a1c3b61b-0523-4f83-90ed-f1a2aa11f747" providerId="ADAL" clId="{876A8659-F190-584C-AB20-7BC4F406D43F}" dt="2025-10-09T09:59:58.327" v="97" actId="21"/>
          <ac:picMkLst>
            <pc:docMk/>
            <pc:sldMk cId="0" sldId="256"/>
            <ac:picMk id="33" creationId="{921680E2-28AC-F295-0A58-476D1F5F5397}"/>
          </ac:picMkLst>
        </pc:picChg>
        <pc:picChg chg="add del mod modCrop">
          <ac:chgData name="Ravi, Angela" userId="a1c3b61b-0523-4f83-90ed-f1a2aa11f747" providerId="ADAL" clId="{876A8659-F190-584C-AB20-7BC4F406D43F}" dt="2025-10-09T09:27:05.813" v="76" actId="21"/>
          <ac:picMkLst>
            <pc:docMk/>
            <pc:sldMk cId="0" sldId="256"/>
            <ac:picMk id="35" creationId="{E8C3753D-F9A0-A3C6-F958-E7DEB1725AD1}"/>
          </ac:picMkLst>
        </pc:picChg>
        <pc:picChg chg="add del mod">
          <ac:chgData name="Ravi, Angela" userId="a1c3b61b-0523-4f83-90ed-f1a2aa11f747" providerId="ADAL" clId="{876A8659-F190-584C-AB20-7BC4F406D43F}" dt="2025-10-09T09:59:58.327" v="97" actId="21"/>
          <ac:picMkLst>
            <pc:docMk/>
            <pc:sldMk cId="0" sldId="256"/>
            <ac:picMk id="36" creationId="{7E88271F-966C-F664-477D-30FC2E448809}"/>
          </ac:picMkLst>
        </pc:picChg>
      </pc:sldChg>
      <pc:sldMasterChg chg="addSp delSp modSp mod">
        <pc:chgData name="Ravi, Angela" userId="a1c3b61b-0523-4f83-90ed-f1a2aa11f747" providerId="ADAL" clId="{876A8659-F190-584C-AB20-7BC4F406D43F}" dt="2025-10-09T10:00:03.968" v="98"/>
        <pc:sldMasterMkLst>
          <pc:docMk/>
          <pc:sldMasterMk cId="0" sldId="2147483648"/>
        </pc:sldMasterMkLst>
        <pc:spChg chg="add del">
          <ac:chgData name="Ravi, Angela" userId="a1c3b61b-0523-4f83-90ed-f1a2aa11f747" providerId="ADAL" clId="{876A8659-F190-584C-AB20-7BC4F406D43F}" dt="2025-10-09T08:13:42.282" v="23" actId="478"/>
          <ac:spMkLst>
            <pc:docMk/>
            <pc:sldMasterMk cId="0" sldId="2147483648"/>
            <ac:spMk id="2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00:03.968" v="98"/>
          <ac:spMkLst>
            <pc:docMk/>
            <pc:sldMasterMk cId="0" sldId="2147483648"/>
            <ac:spMk id="2" creationId="{6BDCE55E-5029-AA48-FF64-B0B32EB97612}"/>
          </ac:spMkLst>
        </pc:spChg>
        <pc:spChg chg="del">
          <ac:chgData name="Ravi, Angela" userId="a1c3b61b-0523-4f83-90ed-f1a2aa11f747" providerId="ADAL" clId="{876A8659-F190-584C-AB20-7BC4F406D43F}" dt="2025-10-09T08:13:36.663" v="20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13:33.231" v="18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13:31.934" v="17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13:35.400" v="19" actId="478"/>
          <ac:spMkLst>
            <pc:docMk/>
            <pc:sldMasterMk cId="0" sldId="2147483648"/>
            <ac:spMk id="6" creationId="{00000000-0000-0000-0000-000000000000}"/>
          </ac:spMkLst>
        </pc:spChg>
        <pc:spChg chg="add del">
          <ac:chgData name="Ravi, Angela" userId="a1c3b61b-0523-4f83-90ed-f1a2aa11f747" providerId="ADAL" clId="{876A8659-F190-584C-AB20-7BC4F406D43F}" dt="2025-10-09T08:13:30.675" v="16" actId="478"/>
          <ac:spMkLst>
            <pc:docMk/>
            <pc:sldMasterMk cId="0" sldId="2147483648"/>
            <ac:spMk id="8" creationId="{7BA8AC69-3256-5770-9DFC-76EBC97D48C7}"/>
          </ac:spMkLst>
        </pc:spChg>
        <pc:spChg chg="mod">
          <ac:chgData name="Ravi, Angela" userId="a1c3b61b-0523-4f83-90ed-f1a2aa11f747" providerId="ADAL" clId="{876A8659-F190-584C-AB20-7BC4F406D43F}" dt="2025-10-09T10:00:03.968" v="98"/>
          <ac:spMkLst>
            <pc:docMk/>
            <pc:sldMasterMk cId="0" sldId="2147483648"/>
            <ac:spMk id="12" creationId="{23AFBA21-3C8B-1E5C-AF32-BE31489B70A5}"/>
          </ac:spMkLst>
        </pc:spChg>
        <pc:spChg chg="add del">
          <ac:chgData name="Ravi, Angela" userId="a1c3b61b-0523-4f83-90ed-f1a2aa11f747" providerId="ADAL" clId="{876A8659-F190-584C-AB20-7BC4F406D43F}" dt="2025-10-09T08:13:40.702" v="22" actId="478"/>
          <ac:spMkLst>
            <pc:docMk/>
            <pc:sldMasterMk cId="0" sldId="2147483648"/>
            <ac:spMk id="1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0:03.968" v="98"/>
          <ac:spMkLst>
            <pc:docMk/>
            <pc:sldMasterMk cId="0" sldId="2147483648"/>
            <ac:spMk id="19" creationId="{28554753-E3A2-1C59-B0E6-BFDCF26C9B2A}"/>
          </ac:spMkLst>
        </pc:spChg>
        <pc:spChg chg="del">
          <ac:chgData name="Ravi, Angela" userId="a1c3b61b-0523-4f83-90ed-f1a2aa11f747" providerId="ADAL" clId="{876A8659-F190-584C-AB20-7BC4F406D43F}" dt="2025-10-09T09:26:04.509" v="51" actId="478"/>
          <ac:spMkLst>
            <pc:docMk/>
            <pc:sldMasterMk cId="0" sldId="2147483648"/>
            <ac:spMk id="20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26:04.509" v="51" actId="478"/>
          <ac:spMkLst>
            <pc:docMk/>
            <pc:sldMasterMk cId="0" sldId="2147483648"/>
            <ac:spMk id="21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0:03.968" v="98"/>
          <ac:spMkLst>
            <pc:docMk/>
            <pc:sldMasterMk cId="0" sldId="2147483648"/>
            <ac:spMk id="21" creationId="{36D79822-2430-2450-C517-6D0D6A36F765}"/>
          </ac:spMkLst>
        </pc:spChg>
        <pc:spChg chg="del">
          <ac:chgData name="Ravi, Angela" userId="a1c3b61b-0523-4f83-90ed-f1a2aa11f747" providerId="ADAL" clId="{876A8659-F190-584C-AB20-7BC4F406D43F}" dt="2025-10-09T09:26:04.509" v="51" actId="478"/>
          <ac:spMkLst>
            <pc:docMk/>
            <pc:sldMasterMk cId="0" sldId="2147483648"/>
            <ac:spMk id="23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0:03.968" v="98"/>
          <ac:spMkLst>
            <pc:docMk/>
            <pc:sldMasterMk cId="0" sldId="2147483648"/>
            <ac:spMk id="24" creationId="{F235295F-A9E3-7655-69B3-48827AFA4318}"/>
          </ac:spMkLst>
        </pc:spChg>
        <pc:picChg chg="add del mod">
          <ac:chgData name="Ravi, Angela" userId="a1c3b61b-0523-4f83-90ed-f1a2aa11f747" providerId="ADAL" clId="{876A8659-F190-584C-AB20-7BC4F406D43F}" dt="2025-10-09T09:26:08.559" v="53" actId="21"/>
          <ac:picMkLst>
            <pc:docMk/>
            <pc:sldMasterMk cId="0" sldId="2147483648"/>
            <ac:picMk id="2" creationId="{FEF24C31-BFBC-9483-7BAD-EDA8BCB78DE6}"/>
          </ac:picMkLst>
        </pc:picChg>
        <pc:picChg chg="mod">
          <ac:chgData name="Ravi, Angela" userId="a1c3b61b-0523-4f83-90ed-f1a2aa11f747" providerId="ADAL" clId="{876A8659-F190-584C-AB20-7BC4F406D43F}" dt="2025-10-09T10:00:03.968" v="98"/>
          <ac:picMkLst>
            <pc:docMk/>
            <pc:sldMasterMk cId="0" sldId="2147483648"/>
            <ac:picMk id="10" creationId="{20501D82-0C64-B8C8-5649-1444AB970BAD}"/>
          </ac:picMkLst>
        </pc:picChg>
        <pc:picChg chg="del">
          <ac:chgData name="Ravi, Angela" userId="a1c3b61b-0523-4f83-90ed-f1a2aa11f747" providerId="ADAL" clId="{876A8659-F190-584C-AB20-7BC4F406D43F}" dt="2025-10-09T09:26:04.509" v="51" actId="478"/>
          <ac:picMkLst>
            <pc:docMk/>
            <pc:sldMasterMk cId="0" sldId="2147483648"/>
            <ac:picMk id="17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26:04.509" v="51" actId="478"/>
          <ac:picMkLst>
            <pc:docMk/>
            <pc:sldMasterMk cId="0" sldId="2147483648"/>
            <ac:picMk id="18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10:00:03.968" v="98"/>
          <ac:picMkLst>
            <pc:docMk/>
            <pc:sldMasterMk cId="0" sldId="2147483648"/>
            <ac:picMk id="18" creationId="{C353133C-8A11-3410-3429-85C4F5C3600F}"/>
          </ac:picMkLst>
        </pc:picChg>
        <pc:picChg chg="del">
          <ac:chgData name="Ravi, Angela" userId="a1c3b61b-0523-4f83-90ed-f1a2aa11f747" providerId="ADAL" clId="{876A8659-F190-584C-AB20-7BC4F406D43F}" dt="2025-10-09T09:26:04.509" v="51" actId="478"/>
          <ac:picMkLst>
            <pc:docMk/>
            <pc:sldMasterMk cId="0" sldId="2147483648"/>
            <ac:picMk id="19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26:04.509" v="51" actId="478"/>
          <ac:picMkLst>
            <pc:docMk/>
            <pc:sldMasterMk cId="0" sldId="2147483648"/>
            <ac:picMk id="22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10:00:03.968" v="98"/>
          <ac:picMkLst>
            <pc:docMk/>
            <pc:sldMasterMk cId="0" sldId="2147483648"/>
            <ac:picMk id="23" creationId="{E437FFC1-F01E-6C79-83C8-D63EB1021857}"/>
          </ac:picMkLst>
        </pc:picChg>
        <pc:picChg chg="add mod">
          <ac:chgData name="Ravi, Angela" userId="a1c3b61b-0523-4f83-90ed-f1a2aa11f747" providerId="ADAL" clId="{876A8659-F190-584C-AB20-7BC4F406D43F}" dt="2025-10-09T10:00:03.968" v="98"/>
          <ac:picMkLst>
            <pc:docMk/>
            <pc:sldMasterMk cId="0" sldId="2147483648"/>
            <ac:picMk id="25" creationId="{53A50227-9C4D-6463-7081-03A5D53C3A7F}"/>
          </ac:picMkLst>
        </pc:picChg>
        <pc:picChg chg="add mod">
          <ac:chgData name="Ravi, Angela" userId="a1c3b61b-0523-4f83-90ed-f1a2aa11f747" providerId="ADAL" clId="{876A8659-F190-584C-AB20-7BC4F406D43F}" dt="2025-10-09T10:00:03.968" v="98"/>
          <ac:picMkLst>
            <pc:docMk/>
            <pc:sldMasterMk cId="0" sldId="2147483648"/>
            <ac:picMk id="26" creationId="{333420C0-348E-0790-3805-BAB0596BA19C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8125" y="984250"/>
            <a:ext cx="2698750" cy="666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76250" y="1778000"/>
            <a:ext cx="2222500" cy="793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79500" y="2952750"/>
            <a:ext cx="1016000" cy="158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5875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28600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8750" y="127000"/>
            <a:ext cx="2857500" cy="5080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8750" y="730250"/>
            <a:ext cx="2857500" cy="20955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79500" y="2952750"/>
            <a:ext cx="1016000" cy="158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5875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28600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8750" y="127000"/>
            <a:ext cx="2857500" cy="5080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58750" y="730250"/>
            <a:ext cx="1381125" cy="2095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635125" y="730250"/>
            <a:ext cx="1381125" cy="2095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1079500" y="2952750"/>
            <a:ext cx="1016000" cy="158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15875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228600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8750" y="127000"/>
            <a:ext cx="2857500" cy="5080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1079500" y="2952750"/>
            <a:ext cx="1016000" cy="158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15875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228600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1079500" y="2952750"/>
            <a:ext cx="1016000" cy="158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15875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2286000" y="2952750"/>
            <a:ext cx="730250" cy="1587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 userDrawn="1"/>
        </p:nvSpPr>
        <p:spPr>
          <a:xfrm>
            <a:off x="0" y="0"/>
            <a:ext cx="3175000" cy="3175000"/>
          </a:xfrm>
          <a:custGeom>
            <a:avLst/>
            <a:gdLst/>
            <a:ahLst/>
            <a:cxnLst/>
            <a:rect l="l" t="t" r="r" b="b"/>
            <a:pathLst>
              <a:path w="3175000" h="3175000">
                <a:moveTo>
                  <a:pt x="3175000" y="3175000"/>
                </a:moveTo>
                <a:lnTo>
                  <a:pt x="0" y="3175000"/>
                </a:lnTo>
                <a:lnTo>
                  <a:pt x="0" y="0"/>
                </a:lnTo>
                <a:lnTo>
                  <a:pt x="3175000" y="0"/>
                </a:lnTo>
                <a:lnTo>
                  <a:pt x="3175000" y="3175000"/>
                </a:lnTo>
                <a:close/>
              </a:path>
            </a:pathLst>
          </a:custGeom>
          <a:solidFill>
            <a:srgbClr val="153424"/>
          </a:solid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6BDCE55E-5029-AA48-FF64-B0B32EB97612}"/>
              </a:ext>
            </a:extLst>
          </p:cNvPr>
          <p:cNvSpPr txBox="1"/>
          <p:nvPr userDrawn="1"/>
        </p:nvSpPr>
        <p:spPr>
          <a:xfrm>
            <a:off x="241300" y="840684"/>
            <a:ext cx="1437005" cy="314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7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22-</a:t>
            </a:r>
            <a:r>
              <a:rPr sz="14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24</a:t>
            </a:r>
            <a:r>
              <a:rPr sz="1400" b="1" spc="-2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14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October</a:t>
            </a:r>
            <a:r>
              <a:rPr sz="1400" b="1" spc="-2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2025</a:t>
            </a:r>
            <a:endParaRPr sz="1400" dirty="0">
              <a:latin typeface="Darker Grotesque SemiBold"/>
              <a:cs typeface="Darker Grotesque SemiBold"/>
            </a:endParaRPr>
          </a:p>
          <a:p>
            <a:pPr marL="12700">
              <a:lnSpc>
                <a:spcPct val="80000"/>
              </a:lnSpc>
            </a:pPr>
            <a:r>
              <a:rPr sz="12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KICC,</a:t>
            </a:r>
            <a:r>
              <a:rPr sz="1200" spc="-2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12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Nairobi,</a:t>
            </a:r>
            <a:r>
              <a:rPr sz="1200" spc="-2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Kenya</a:t>
            </a:r>
            <a:endParaRPr sz="1200" dirty="0">
              <a:latin typeface="Darker Grotesque Medium"/>
              <a:cs typeface="Darker Grotesque Medium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43F0A41-E3E7-3183-D980-98677198639F}"/>
              </a:ext>
            </a:extLst>
          </p:cNvPr>
          <p:cNvGrpSpPr/>
          <p:nvPr userDrawn="1"/>
        </p:nvGrpSpPr>
        <p:grpSpPr>
          <a:xfrm>
            <a:off x="228600" y="266696"/>
            <a:ext cx="2183241" cy="520703"/>
            <a:chOff x="228600" y="266696"/>
            <a:chExt cx="2183241" cy="520703"/>
          </a:xfrm>
        </p:grpSpPr>
        <p:grpSp>
          <p:nvGrpSpPr>
            <p:cNvPr id="4" name="object 7">
              <a:extLst>
                <a:ext uri="{FF2B5EF4-FFF2-40B4-BE49-F238E27FC236}">
                  <a16:creationId xmlns:a16="http://schemas.microsoft.com/office/drawing/2014/main" id="{148E2C9C-5099-06F4-3667-62E4545603C9}"/>
                </a:ext>
              </a:extLst>
            </p:cNvPr>
            <p:cNvGrpSpPr/>
            <p:nvPr/>
          </p:nvGrpSpPr>
          <p:grpSpPr>
            <a:xfrm>
              <a:off x="1621057" y="266700"/>
              <a:ext cx="635635" cy="184150"/>
              <a:chOff x="1621057" y="266700"/>
              <a:chExt cx="635635" cy="184150"/>
            </a:xfrm>
          </p:grpSpPr>
          <p:pic>
            <p:nvPicPr>
              <p:cNvPr id="23" name="object 8">
                <a:extLst>
                  <a:ext uri="{FF2B5EF4-FFF2-40B4-BE49-F238E27FC236}">
                    <a16:creationId xmlns:a16="http://schemas.microsoft.com/office/drawing/2014/main" id="{E437FFC1-F01E-6C79-83C8-D63EB1021857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903575" y="266700"/>
                <a:ext cx="352998" cy="183968"/>
              </a:xfrm>
              <a:prstGeom prst="rect">
                <a:avLst/>
              </a:prstGeom>
            </p:spPr>
          </p:pic>
          <p:sp>
            <p:nvSpPr>
              <p:cNvPr id="24" name="object 9">
                <a:extLst>
                  <a:ext uri="{FF2B5EF4-FFF2-40B4-BE49-F238E27FC236}">
                    <a16:creationId xmlns:a16="http://schemas.microsoft.com/office/drawing/2014/main" id="{F235295F-A9E3-7655-69B3-48827AFA4318}"/>
                  </a:ext>
                </a:extLst>
              </p:cNvPr>
              <p:cNvSpPr/>
              <p:nvPr/>
            </p:nvSpPr>
            <p:spPr>
              <a:xfrm>
                <a:off x="1621057" y="266700"/>
                <a:ext cx="267970" cy="184150"/>
              </a:xfrm>
              <a:custGeom>
                <a:avLst/>
                <a:gdLst/>
                <a:ahLst/>
                <a:cxnLst/>
                <a:rect l="l" t="t" r="r" b="b"/>
                <a:pathLst>
                  <a:path w="267969" h="184150">
                    <a:moveTo>
                      <a:pt x="73917" y="184125"/>
                    </a:moveTo>
                    <a:lnTo>
                      <a:pt x="63457" y="182376"/>
                    </a:lnTo>
                    <a:lnTo>
                      <a:pt x="63777" y="182376"/>
                    </a:lnTo>
                    <a:lnTo>
                      <a:pt x="55101" y="177679"/>
                    </a:lnTo>
                    <a:lnTo>
                      <a:pt x="48377" y="170586"/>
                    </a:lnTo>
                    <a:lnTo>
                      <a:pt x="44132" y="161387"/>
                    </a:lnTo>
                    <a:lnTo>
                      <a:pt x="0" y="0"/>
                    </a:lnTo>
                    <a:lnTo>
                      <a:pt x="29298" y="0"/>
                    </a:lnTo>
                    <a:lnTo>
                      <a:pt x="71373" y="153837"/>
                    </a:lnTo>
                    <a:lnTo>
                      <a:pt x="71469" y="154190"/>
                    </a:lnTo>
                    <a:lnTo>
                      <a:pt x="71579" y="154427"/>
                    </a:lnTo>
                    <a:lnTo>
                      <a:pt x="71682" y="154589"/>
                    </a:lnTo>
                    <a:lnTo>
                      <a:pt x="71767" y="154827"/>
                    </a:lnTo>
                    <a:lnTo>
                      <a:pt x="74108" y="163331"/>
                    </a:lnTo>
                    <a:lnTo>
                      <a:pt x="102670" y="163331"/>
                    </a:lnTo>
                    <a:lnTo>
                      <a:pt x="99829" y="169953"/>
                    </a:lnTo>
                    <a:lnTo>
                      <a:pt x="92907" y="177478"/>
                    </a:lnTo>
                    <a:lnTo>
                      <a:pt x="84001" y="182376"/>
                    </a:lnTo>
                    <a:lnTo>
                      <a:pt x="73917" y="184125"/>
                    </a:lnTo>
                    <a:close/>
                  </a:path>
                  <a:path w="267969" h="184150">
                    <a:moveTo>
                      <a:pt x="102670" y="163331"/>
                    </a:moveTo>
                    <a:lnTo>
                      <a:pt x="74108" y="163331"/>
                    </a:lnTo>
                    <a:lnTo>
                      <a:pt x="76040" y="155208"/>
                    </a:lnTo>
                    <a:lnTo>
                      <a:pt x="76131" y="154827"/>
                    </a:lnTo>
                    <a:lnTo>
                      <a:pt x="76235" y="154427"/>
                    </a:lnTo>
                    <a:lnTo>
                      <a:pt x="76351" y="154190"/>
                    </a:lnTo>
                    <a:lnTo>
                      <a:pt x="76462" y="153837"/>
                    </a:lnTo>
                    <a:lnTo>
                      <a:pt x="107259" y="23049"/>
                    </a:lnTo>
                    <a:lnTo>
                      <a:pt x="136672" y="0"/>
                    </a:lnTo>
                    <a:lnTo>
                      <a:pt x="135922" y="0"/>
                    </a:lnTo>
                    <a:lnTo>
                      <a:pt x="146250" y="1752"/>
                    </a:lnTo>
                    <a:lnTo>
                      <a:pt x="154828" y="6481"/>
                    </a:lnTo>
                    <a:lnTo>
                      <a:pt x="161394" y="13749"/>
                    </a:lnTo>
                    <a:lnTo>
                      <a:pt x="165227" y="22852"/>
                    </a:lnTo>
                    <a:lnTo>
                      <a:pt x="136436" y="22852"/>
                    </a:lnTo>
                    <a:lnTo>
                      <a:pt x="134966" y="29055"/>
                    </a:lnTo>
                    <a:lnTo>
                      <a:pt x="134874" y="29199"/>
                    </a:lnTo>
                    <a:lnTo>
                      <a:pt x="134764" y="29535"/>
                    </a:lnTo>
                    <a:lnTo>
                      <a:pt x="103961" y="160323"/>
                    </a:lnTo>
                    <a:lnTo>
                      <a:pt x="102670" y="163331"/>
                    </a:lnTo>
                    <a:close/>
                  </a:path>
                  <a:path w="267969" h="184150">
                    <a:moveTo>
                      <a:pt x="226167" y="163331"/>
                    </a:moveTo>
                    <a:lnTo>
                      <a:pt x="197194" y="163331"/>
                    </a:lnTo>
                    <a:lnTo>
                      <a:pt x="199256" y="155208"/>
                    </a:lnTo>
                    <a:lnTo>
                      <a:pt x="199395" y="155029"/>
                    </a:lnTo>
                    <a:lnTo>
                      <a:pt x="199505" y="154827"/>
                    </a:lnTo>
                    <a:lnTo>
                      <a:pt x="238413" y="0"/>
                    </a:lnTo>
                    <a:lnTo>
                      <a:pt x="267550" y="0"/>
                    </a:lnTo>
                    <a:lnTo>
                      <a:pt x="227083" y="161046"/>
                    </a:lnTo>
                    <a:lnTo>
                      <a:pt x="226997" y="161387"/>
                    </a:lnTo>
                    <a:lnTo>
                      <a:pt x="226167" y="163331"/>
                    </a:lnTo>
                    <a:close/>
                  </a:path>
                  <a:path w="267969" h="184150">
                    <a:moveTo>
                      <a:pt x="208046" y="182376"/>
                    </a:moveTo>
                    <a:lnTo>
                      <a:pt x="187841" y="182376"/>
                    </a:lnTo>
                    <a:lnTo>
                      <a:pt x="179320" y="177679"/>
                    </a:lnTo>
                    <a:lnTo>
                      <a:pt x="172722" y="170383"/>
                    </a:lnTo>
                    <a:lnTo>
                      <a:pt x="168783" y="161046"/>
                    </a:lnTo>
                    <a:lnTo>
                      <a:pt x="149517" y="79227"/>
                    </a:lnTo>
                    <a:lnTo>
                      <a:pt x="136482" y="23049"/>
                    </a:lnTo>
                    <a:lnTo>
                      <a:pt x="136436" y="22852"/>
                    </a:lnTo>
                    <a:lnTo>
                      <a:pt x="165227" y="22852"/>
                    </a:lnTo>
                    <a:lnTo>
                      <a:pt x="165310" y="23049"/>
                    </a:lnTo>
                    <a:lnTo>
                      <a:pt x="181778" y="92944"/>
                    </a:lnTo>
                    <a:lnTo>
                      <a:pt x="197188" y="163331"/>
                    </a:lnTo>
                    <a:lnTo>
                      <a:pt x="226167" y="163331"/>
                    </a:lnTo>
                    <a:lnTo>
                      <a:pt x="223099" y="170383"/>
                    </a:lnTo>
                    <a:lnTo>
                      <a:pt x="223011" y="170586"/>
                    </a:lnTo>
                    <a:lnTo>
                      <a:pt x="216545" y="177679"/>
                    </a:lnTo>
                    <a:lnTo>
                      <a:pt x="208046" y="182376"/>
                    </a:lnTo>
                    <a:close/>
                  </a:path>
                  <a:path w="267969" h="184150">
                    <a:moveTo>
                      <a:pt x="197931" y="184125"/>
                    </a:moveTo>
                    <a:lnTo>
                      <a:pt x="187625" y="182376"/>
                    </a:lnTo>
                    <a:lnTo>
                      <a:pt x="208398" y="182376"/>
                    </a:lnTo>
                    <a:lnTo>
                      <a:pt x="197931" y="184125"/>
                    </a:lnTo>
                    <a:close/>
                  </a:path>
                </a:pathLst>
              </a:custGeom>
              <a:solidFill>
                <a:srgbClr val="CFFF5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" name="object 10">
              <a:extLst>
                <a:ext uri="{FF2B5EF4-FFF2-40B4-BE49-F238E27FC236}">
                  <a16:creationId xmlns:a16="http://schemas.microsoft.com/office/drawing/2014/main" id="{0DAED5D5-E43D-39BC-2F1F-B52CF10479BB}"/>
                </a:ext>
              </a:extLst>
            </p:cNvPr>
            <p:cNvGrpSpPr/>
            <p:nvPr/>
          </p:nvGrpSpPr>
          <p:grpSpPr>
            <a:xfrm>
              <a:off x="1669222" y="538621"/>
              <a:ext cx="433705" cy="106045"/>
              <a:chOff x="1669222" y="538621"/>
              <a:chExt cx="433705" cy="106045"/>
            </a:xfrm>
          </p:grpSpPr>
          <p:pic>
            <p:nvPicPr>
              <p:cNvPr id="20" name="object 11">
                <a:extLst>
                  <a:ext uri="{FF2B5EF4-FFF2-40B4-BE49-F238E27FC236}">
                    <a16:creationId xmlns:a16="http://schemas.microsoft.com/office/drawing/2014/main" id="{6100F444-5794-92CE-39B2-2C2D19636F54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669222" y="538621"/>
                <a:ext cx="77243" cy="104585"/>
              </a:xfrm>
              <a:prstGeom prst="rect">
                <a:avLst/>
              </a:prstGeom>
            </p:spPr>
          </p:pic>
          <p:sp>
            <p:nvSpPr>
              <p:cNvPr id="21" name="object 12">
                <a:extLst>
                  <a:ext uri="{FF2B5EF4-FFF2-40B4-BE49-F238E27FC236}">
                    <a16:creationId xmlns:a16="http://schemas.microsoft.com/office/drawing/2014/main" id="{36D79822-2430-2450-C517-6D0D6A36F765}"/>
                  </a:ext>
                </a:extLst>
              </p:cNvPr>
              <p:cNvSpPr/>
              <p:nvPr/>
            </p:nvSpPr>
            <p:spPr>
              <a:xfrm>
                <a:off x="1765630" y="538632"/>
                <a:ext cx="91440" cy="106045"/>
              </a:xfrm>
              <a:custGeom>
                <a:avLst/>
                <a:gdLst/>
                <a:ahLst/>
                <a:cxnLst/>
                <a:rect l="l" t="t" r="r" b="b"/>
                <a:pathLst>
                  <a:path w="91439" h="106045">
                    <a:moveTo>
                      <a:pt x="60045" y="47726"/>
                    </a:moveTo>
                    <a:lnTo>
                      <a:pt x="58978" y="43408"/>
                    </a:lnTo>
                    <a:lnTo>
                      <a:pt x="54762" y="36068"/>
                    </a:lnTo>
                    <a:lnTo>
                      <a:pt x="54267" y="35623"/>
                    </a:lnTo>
                    <a:lnTo>
                      <a:pt x="51663" y="33274"/>
                    </a:lnTo>
                    <a:lnTo>
                      <a:pt x="51015" y="32981"/>
                    </a:lnTo>
                    <a:lnTo>
                      <a:pt x="51015" y="66471"/>
                    </a:lnTo>
                    <a:lnTo>
                      <a:pt x="51015" y="82359"/>
                    </a:lnTo>
                    <a:lnTo>
                      <a:pt x="29692" y="98653"/>
                    </a:lnTo>
                    <a:lnTo>
                      <a:pt x="21234" y="98653"/>
                    </a:lnTo>
                    <a:lnTo>
                      <a:pt x="17056" y="97409"/>
                    </a:lnTo>
                    <a:lnTo>
                      <a:pt x="10845" y="92443"/>
                    </a:lnTo>
                    <a:lnTo>
                      <a:pt x="9296" y="88988"/>
                    </a:lnTo>
                    <a:lnTo>
                      <a:pt x="9296" y="81927"/>
                    </a:lnTo>
                    <a:lnTo>
                      <a:pt x="38481" y="66802"/>
                    </a:lnTo>
                    <a:lnTo>
                      <a:pt x="49047" y="65951"/>
                    </a:lnTo>
                    <a:lnTo>
                      <a:pt x="50368" y="65773"/>
                    </a:lnTo>
                    <a:lnTo>
                      <a:pt x="51015" y="66471"/>
                    </a:lnTo>
                    <a:lnTo>
                      <a:pt x="51015" y="32981"/>
                    </a:lnTo>
                    <a:lnTo>
                      <a:pt x="43484" y="29425"/>
                    </a:lnTo>
                    <a:lnTo>
                      <a:pt x="38481" y="28460"/>
                    </a:lnTo>
                    <a:lnTo>
                      <a:pt x="25412" y="28460"/>
                    </a:lnTo>
                    <a:lnTo>
                      <a:pt x="19380" y="29895"/>
                    </a:lnTo>
                    <a:lnTo>
                      <a:pt x="9512" y="35623"/>
                    </a:lnTo>
                    <a:lnTo>
                      <a:pt x="5588" y="39408"/>
                    </a:lnTo>
                    <a:lnTo>
                      <a:pt x="2667" y="44107"/>
                    </a:lnTo>
                    <a:lnTo>
                      <a:pt x="2298" y="44665"/>
                    </a:lnTo>
                    <a:lnTo>
                      <a:pt x="2159" y="45072"/>
                    </a:lnTo>
                    <a:lnTo>
                      <a:pt x="2260" y="45313"/>
                    </a:lnTo>
                    <a:lnTo>
                      <a:pt x="2336" y="45542"/>
                    </a:lnTo>
                    <a:lnTo>
                      <a:pt x="2527" y="45758"/>
                    </a:lnTo>
                    <a:lnTo>
                      <a:pt x="2819" y="45948"/>
                    </a:lnTo>
                    <a:lnTo>
                      <a:pt x="9067" y="48526"/>
                    </a:lnTo>
                    <a:lnTo>
                      <a:pt x="9448" y="48526"/>
                    </a:lnTo>
                    <a:lnTo>
                      <a:pt x="9880" y="48272"/>
                    </a:lnTo>
                    <a:lnTo>
                      <a:pt x="10185" y="47967"/>
                    </a:lnTo>
                    <a:lnTo>
                      <a:pt x="13385" y="43637"/>
                    </a:lnTo>
                    <a:lnTo>
                      <a:pt x="16573" y="40703"/>
                    </a:lnTo>
                    <a:lnTo>
                      <a:pt x="23723" y="36664"/>
                    </a:lnTo>
                    <a:lnTo>
                      <a:pt x="27813" y="35623"/>
                    </a:lnTo>
                    <a:lnTo>
                      <a:pt x="37795" y="35623"/>
                    </a:lnTo>
                    <a:lnTo>
                      <a:pt x="42443" y="37249"/>
                    </a:lnTo>
                    <a:lnTo>
                      <a:pt x="49301" y="43637"/>
                    </a:lnTo>
                    <a:lnTo>
                      <a:pt x="50927" y="47726"/>
                    </a:lnTo>
                    <a:lnTo>
                      <a:pt x="50812" y="58661"/>
                    </a:lnTo>
                    <a:lnTo>
                      <a:pt x="49961" y="59309"/>
                    </a:lnTo>
                    <a:lnTo>
                      <a:pt x="49377" y="59524"/>
                    </a:lnTo>
                    <a:lnTo>
                      <a:pt x="49809" y="59524"/>
                    </a:lnTo>
                    <a:lnTo>
                      <a:pt x="10845" y="66611"/>
                    </a:lnTo>
                    <a:lnTo>
                      <a:pt x="0" y="80657"/>
                    </a:lnTo>
                    <a:lnTo>
                      <a:pt x="0" y="91744"/>
                    </a:lnTo>
                    <a:lnTo>
                      <a:pt x="2108" y="96710"/>
                    </a:lnTo>
                    <a:lnTo>
                      <a:pt x="10566" y="104140"/>
                    </a:lnTo>
                    <a:lnTo>
                      <a:pt x="16344" y="105981"/>
                    </a:lnTo>
                    <a:lnTo>
                      <a:pt x="28752" y="105981"/>
                    </a:lnTo>
                    <a:lnTo>
                      <a:pt x="33401" y="105067"/>
                    </a:lnTo>
                    <a:lnTo>
                      <a:pt x="41859" y="101409"/>
                    </a:lnTo>
                    <a:lnTo>
                      <a:pt x="45885" y="98653"/>
                    </a:lnTo>
                    <a:lnTo>
                      <a:pt x="49466" y="95135"/>
                    </a:lnTo>
                    <a:lnTo>
                      <a:pt x="50406" y="94005"/>
                    </a:lnTo>
                    <a:lnTo>
                      <a:pt x="50965" y="94005"/>
                    </a:lnTo>
                    <a:lnTo>
                      <a:pt x="50990" y="94246"/>
                    </a:lnTo>
                    <a:lnTo>
                      <a:pt x="51117" y="95135"/>
                    </a:lnTo>
                    <a:lnTo>
                      <a:pt x="51231" y="97409"/>
                    </a:lnTo>
                    <a:lnTo>
                      <a:pt x="51282" y="98653"/>
                    </a:lnTo>
                    <a:lnTo>
                      <a:pt x="51396" y="101409"/>
                    </a:lnTo>
                    <a:lnTo>
                      <a:pt x="51447" y="103238"/>
                    </a:lnTo>
                    <a:lnTo>
                      <a:pt x="51587" y="103759"/>
                    </a:lnTo>
                    <a:lnTo>
                      <a:pt x="52146" y="104419"/>
                    </a:lnTo>
                    <a:lnTo>
                      <a:pt x="59499" y="104419"/>
                    </a:lnTo>
                    <a:lnTo>
                      <a:pt x="59931" y="103987"/>
                    </a:lnTo>
                    <a:lnTo>
                      <a:pt x="59944" y="94005"/>
                    </a:lnTo>
                    <a:lnTo>
                      <a:pt x="60007" y="65773"/>
                    </a:lnTo>
                    <a:lnTo>
                      <a:pt x="60045" y="47726"/>
                    </a:lnTo>
                    <a:close/>
                  </a:path>
                  <a:path w="91439" h="106045">
                    <a:moveTo>
                      <a:pt x="90347" y="30441"/>
                    </a:moveTo>
                    <a:lnTo>
                      <a:pt x="89827" y="29870"/>
                    </a:lnTo>
                    <a:lnTo>
                      <a:pt x="81559" y="29870"/>
                    </a:lnTo>
                    <a:lnTo>
                      <a:pt x="81038" y="30441"/>
                    </a:lnTo>
                    <a:lnTo>
                      <a:pt x="81153" y="103873"/>
                    </a:lnTo>
                    <a:lnTo>
                      <a:pt x="81610" y="104432"/>
                    </a:lnTo>
                    <a:lnTo>
                      <a:pt x="89636" y="104432"/>
                    </a:lnTo>
                    <a:lnTo>
                      <a:pt x="90208" y="103873"/>
                    </a:lnTo>
                    <a:lnTo>
                      <a:pt x="90347" y="103301"/>
                    </a:lnTo>
                    <a:lnTo>
                      <a:pt x="90347" y="30441"/>
                    </a:lnTo>
                    <a:close/>
                  </a:path>
                  <a:path w="91439" h="106045">
                    <a:moveTo>
                      <a:pt x="90906" y="647"/>
                    </a:moveTo>
                    <a:lnTo>
                      <a:pt x="90297" y="0"/>
                    </a:lnTo>
                    <a:lnTo>
                      <a:pt x="81089" y="0"/>
                    </a:lnTo>
                    <a:lnTo>
                      <a:pt x="80518" y="647"/>
                    </a:lnTo>
                    <a:lnTo>
                      <a:pt x="80594" y="14414"/>
                    </a:lnTo>
                    <a:lnTo>
                      <a:pt x="81064" y="15176"/>
                    </a:lnTo>
                    <a:lnTo>
                      <a:pt x="81559" y="15354"/>
                    </a:lnTo>
                    <a:lnTo>
                      <a:pt x="90208" y="15354"/>
                    </a:lnTo>
                    <a:lnTo>
                      <a:pt x="90906" y="14414"/>
                    </a:lnTo>
                    <a:lnTo>
                      <a:pt x="90906" y="647"/>
                    </a:lnTo>
                    <a:close/>
                  </a:path>
                </a:pathLst>
              </a:custGeom>
              <a:solidFill>
                <a:srgbClr val="CFFF5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2" name="object 13">
                <a:extLst>
                  <a:ext uri="{FF2B5EF4-FFF2-40B4-BE49-F238E27FC236}">
                    <a16:creationId xmlns:a16="http://schemas.microsoft.com/office/drawing/2014/main" id="{4B45BE5A-EC4F-E67B-9448-4C17E714886B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877973" y="538621"/>
                <a:ext cx="224673" cy="105991"/>
              </a:xfrm>
              <a:prstGeom prst="rect">
                <a:avLst/>
              </a:prstGeom>
            </p:spPr>
          </p:pic>
        </p:grpSp>
        <p:pic>
          <p:nvPicPr>
            <p:cNvPr id="6" name="object 14">
              <a:extLst>
                <a:ext uri="{FF2B5EF4-FFF2-40B4-BE49-F238E27FC236}">
                  <a16:creationId xmlns:a16="http://schemas.microsoft.com/office/drawing/2014/main" id="{3A2AAD2D-E385-154F-BD39-1C67ABA8DACE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69220" y="731133"/>
              <a:ext cx="742621" cy="56266"/>
            </a:xfrm>
            <a:prstGeom prst="rect">
              <a:avLst/>
            </a:prstGeom>
          </p:spPr>
        </p:pic>
        <p:grpSp>
          <p:nvGrpSpPr>
            <p:cNvPr id="7" name="object 15">
              <a:extLst>
                <a:ext uri="{FF2B5EF4-FFF2-40B4-BE49-F238E27FC236}">
                  <a16:creationId xmlns:a16="http://schemas.microsoft.com/office/drawing/2014/main" id="{CE9D8128-9CFF-BD4E-CA00-09C6D396E674}"/>
                </a:ext>
              </a:extLst>
            </p:cNvPr>
            <p:cNvGrpSpPr/>
            <p:nvPr/>
          </p:nvGrpSpPr>
          <p:grpSpPr>
            <a:xfrm>
              <a:off x="228600" y="266696"/>
              <a:ext cx="635000" cy="184150"/>
              <a:chOff x="228600" y="266696"/>
              <a:chExt cx="635000" cy="184150"/>
            </a:xfrm>
          </p:grpSpPr>
          <p:pic>
            <p:nvPicPr>
              <p:cNvPr id="18" name="object 16">
                <a:extLst>
                  <a:ext uri="{FF2B5EF4-FFF2-40B4-BE49-F238E27FC236}">
                    <a16:creationId xmlns:a16="http://schemas.microsoft.com/office/drawing/2014/main" id="{C353133C-8A11-3410-3429-85C4F5C3600F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510869" y="266696"/>
                <a:ext cx="352679" cy="183809"/>
              </a:xfrm>
              <a:prstGeom prst="rect">
                <a:avLst/>
              </a:prstGeom>
            </p:spPr>
          </p:pic>
          <p:sp>
            <p:nvSpPr>
              <p:cNvPr id="19" name="object 17">
                <a:extLst>
                  <a:ext uri="{FF2B5EF4-FFF2-40B4-BE49-F238E27FC236}">
                    <a16:creationId xmlns:a16="http://schemas.microsoft.com/office/drawing/2014/main" id="{28554753-E3A2-1C59-B0E6-BFDCF26C9B2A}"/>
                  </a:ext>
                </a:extLst>
              </p:cNvPr>
              <p:cNvSpPr/>
              <p:nvPr/>
            </p:nvSpPr>
            <p:spPr>
              <a:xfrm>
                <a:off x="228600" y="266696"/>
                <a:ext cx="267335" cy="184150"/>
              </a:xfrm>
              <a:custGeom>
                <a:avLst/>
                <a:gdLst/>
                <a:ahLst/>
                <a:cxnLst/>
                <a:rect l="l" t="t" r="r" b="b"/>
                <a:pathLst>
                  <a:path w="267334" h="184150">
                    <a:moveTo>
                      <a:pt x="73847" y="183963"/>
                    </a:moveTo>
                    <a:lnTo>
                      <a:pt x="63392" y="182215"/>
                    </a:lnTo>
                    <a:lnTo>
                      <a:pt x="63714" y="182215"/>
                    </a:lnTo>
                    <a:lnTo>
                      <a:pt x="55045" y="177522"/>
                    </a:lnTo>
                    <a:lnTo>
                      <a:pt x="48329" y="170436"/>
                    </a:lnTo>
                    <a:lnTo>
                      <a:pt x="44086" y="161243"/>
                    </a:lnTo>
                    <a:lnTo>
                      <a:pt x="0" y="0"/>
                    </a:lnTo>
                    <a:lnTo>
                      <a:pt x="29269" y="0"/>
                    </a:lnTo>
                    <a:lnTo>
                      <a:pt x="71303" y="153704"/>
                    </a:lnTo>
                    <a:lnTo>
                      <a:pt x="71400" y="154057"/>
                    </a:lnTo>
                    <a:lnTo>
                      <a:pt x="71510" y="154288"/>
                    </a:lnTo>
                    <a:lnTo>
                      <a:pt x="71620" y="154456"/>
                    </a:lnTo>
                    <a:lnTo>
                      <a:pt x="71704" y="154688"/>
                    </a:lnTo>
                    <a:lnTo>
                      <a:pt x="74038" y="163187"/>
                    </a:lnTo>
                    <a:lnTo>
                      <a:pt x="102579" y="163187"/>
                    </a:lnTo>
                    <a:lnTo>
                      <a:pt x="99738" y="169804"/>
                    </a:lnTo>
                    <a:lnTo>
                      <a:pt x="92822" y="177321"/>
                    </a:lnTo>
                    <a:lnTo>
                      <a:pt x="83923" y="182215"/>
                    </a:lnTo>
                    <a:lnTo>
                      <a:pt x="73847" y="183963"/>
                    </a:lnTo>
                    <a:close/>
                  </a:path>
                  <a:path w="267334" h="184150">
                    <a:moveTo>
                      <a:pt x="102579" y="163187"/>
                    </a:moveTo>
                    <a:lnTo>
                      <a:pt x="74038" y="163187"/>
                    </a:lnTo>
                    <a:lnTo>
                      <a:pt x="75972" y="155070"/>
                    </a:lnTo>
                    <a:lnTo>
                      <a:pt x="76063" y="154688"/>
                    </a:lnTo>
                    <a:lnTo>
                      <a:pt x="76167" y="154288"/>
                    </a:lnTo>
                    <a:lnTo>
                      <a:pt x="76278" y="154057"/>
                    </a:lnTo>
                    <a:lnTo>
                      <a:pt x="76393" y="153704"/>
                    </a:lnTo>
                    <a:lnTo>
                      <a:pt x="107161" y="23026"/>
                    </a:lnTo>
                    <a:lnTo>
                      <a:pt x="136545" y="0"/>
                    </a:lnTo>
                    <a:lnTo>
                      <a:pt x="135795" y="0"/>
                    </a:lnTo>
                    <a:lnTo>
                      <a:pt x="146117" y="1750"/>
                    </a:lnTo>
                    <a:lnTo>
                      <a:pt x="154688" y="6474"/>
                    </a:lnTo>
                    <a:lnTo>
                      <a:pt x="161246" y="13734"/>
                    </a:lnTo>
                    <a:lnTo>
                      <a:pt x="165076" y="22835"/>
                    </a:lnTo>
                    <a:lnTo>
                      <a:pt x="136309" y="22835"/>
                    </a:lnTo>
                    <a:lnTo>
                      <a:pt x="134845" y="29031"/>
                    </a:lnTo>
                    <a:lnTo>
                      <a:pt x="134752" y="29170"/>
                    </a:lnTo>
                    <a:lnTo>
                      <a:pt x="134642" y="29506"/>
                    </a:lnTo>
                    <a:lnTo>
                      <a:pt x="103869" y="160184"/>
                    </a:lnTo>
                    <a:lnTo>
                      <a:pt x="102579" y="163187"/>
                    </a:lnTo>
                    <a:close/>
                  </a:path>
                  <a:path w="267334" h="184150">
                    <a:moveTo>
                      <a:pt x="225964" y="163187"/>
                    </a:moveTo>
                    <a:lnTo>
                      <a:pt x="197014" y="163187"/>
                    </a:lnTo>
                    <a:lnTo>
                      <a:pt x="199077" y="155070"/>
                    </a:lnTo>
                    <a:lnTo>
                      <a:pt x="199216" y="154890"/>
                    </a:lnTo>
                    <a:lnTo>
                      <a:pt x="199326" y="154688"/>
                    </a:lnTo>
                    <a:lnTo>
                      <a:pt x="238199" y="0"/>
                    </a:lnTo>
                    <a:lnTo>
                      <a:pt x="267307" y="0"/>
                    </a:lnTo>
                    <a:lnTo>
                      <a:pt x="226880" y="160901"/>
                    </a:lnTo>
                    <a:lnTo>
                      <a:pt x="226794" y="161243"/>
                    </a:lnTo>
                    <a:lnTo>
                      <a:pt x="225964" y="163187"/>
                    </a:lnTo>
                    <a:close/>
                  </a:path>
                  <a:path w="267334" h="184150">
                    <a:moveTo>
                      <a:pt x="207858" y="182215"/>
                    </a:moveTo>
                    <a:lnTo>
                      <a:pt x="187670" y="182215"/>
                    </a:lnTo>
                    <a:lnTo>
                      <a:pt x="179156" y="177522"/>
                    </a:lnTo>
                    <a:lnTo>
                      <a:pt x="149378" y="79157"/>
                    </a:lnTo>
                    <a:lnTo>
                      <a:pt x="136353" y="23026"/>
                    </a:lnTo>
                    <a:lnTo>
                      <a:pt x="136309" y="22835"/>
                    </a:lnTo>
                    <a:lnTo>
                      <a:pt x="165076" y="22835"/>
                    </a:lnTo>
                    <a:lnTo>
                      <a:pt x="165157" y="23026"/>
                    </a:lnTo>
                    <a:lnTo>
                      <a:pt x="181610" y="92863"/>
                    </a:lnTo>
                    <a:lnTo>
                      <a:pt x="197009" y="163187"/>
                    </a:lnTo>
                    <a:lnTo>
                      <a:pt x="225964" y="163187"/>
                    </a:lnTo>
                    <a:lnTo>
                      <a:pt x="222899" y="170231"/>
                    </a:lnTo>
                    <a:lnTo>
                      <a:pt x="222810" y="170436"/>
                    </a:lnTo>
                    <a:lnTo>
                      <a:pt x="216350" y="177522"/>
                    </a:lnTo>
                    <a:lnTo>
                      <a:pt x="207858" y="182215"/>
                    </a:lnTo>
                    <a:close/>
                  </a:path>
                  <a:path w="267334" h="184150">
                    <a:moveTo>
                      <a:pt x="197752" y="183963"/>
                    </a:moveTo>
                    <a:lnTo>
                      <a:pt x="187455" y="182215"/>
                    </a:lnTo>
                    <a:lnTo>
                      <a:pt x="208209" y="182215"/>
                    </a:lnTo>
                    <a:lnTo>
                      <a:pt x="197752" y="183963"/>
                    </a:lnTo>
                    <a:close/>
                  </a:path>
                </a:pathLst>
              </a:custGeom>
              <a:solidFill>
                <a:srgbClr val="78DD9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8" name="object 18">
              <a:extLst>
                <a:ext uri="{FF2B5EF4-FFF2-40B4-BE49-F238E27FC236}">
                  <a16:creationId xmlns:a16="http://schemas.microsoft.com/office/drawing/2014/main" id="{69433B7D-AE49-56BC-88FA-5966491844D9}"/>
                </a:ext>
              </a:extLst>
            </p:cNvPr>
            <p:cNvGrpSpPr/>
            <p:nvPr/>
          </p:nvGrpSpPr>
          <p:grpSpPr>
            <a:xfrm>
              <a:off x="915139" y="267010"/>
              <a:ext cx="540385" cy="186690"/>
              <a:chOff x="915139" y="267010"/>
              <a:chExt cx="540385" cy="186690"/>
            </a:xfrm>
          </p:grpSpPr>
          <p:pic>
            <p:nvPicPr>
              <p:cNvPr id="14" name="object 19">
                <a:extLst>
                  <a:ext uri="{FF2B5EF4-FFF2-40B4-BE49-F238E27FC236}">
                    <a16:creationId xmlns:a16="http://schemas.microsoft.com/office/drawing/2014/main" id="{2C3A366F-F909-DB79-551B-AD0D403BCBCF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915139" y="267010"/>
                <a:ext cx="255122" cy="186132"/>
              </a:xfrm>
              <a:prstGeom prst="rect">
                <a:avLst/>
              </a:prstGeom>
            </p:spPr>
          </p:pic>
          <p:pic>
            <p:nvPicPr>
              <p:cNvPr id="15" name="object 20">
                <a:extLst>
                  <a:ext uri="{FF2B5EF4-FFF2-40B4-BE49-F238E27FC236}">
                    <a16:creationId xmlns:a16="http://schemas.microsoft.com/office/drawing/2014/main" id="{66FAF645-E85E-F668-B506-D2EF473EB950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197025" y="268658"/>
                <a:ext cx="127398" cy="184807"/>
              </a:xfrm>
              <a:prstGeom prst="rect">
                <a:avLst/>
              </a:prstGeom>
            </p:spPr>
          </p:pic>
          <p:pic>
            <p:nvPicPr>
              <p:cNvPr id="17" name="object 21">
                <a:extLst>
                  <a:ext uri="{FF2B5EF4-FFF2-40B4-BE49-F238E27FC236}">
                    <a16:creationId xmlns:a16="http://schemas.microsoft.com/office/drawing/2014/main" id="{47DA42B6-D8E6-454E-A7B3-B85342A15B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345393" y="315103"/>
                <a:ext cx="109770" cy="138361"/>
              </a:xfrm>
              <a:prstGeom prst="rect">
                <a:avLst/>
              </a:prstGeom>
            </p:spPr>
          </p:pic>
        </p:grpSp>
        <p:grpSp>
          <p:nvGrpSpPr>
            <p:cNvPr id="9" name="object 22">
              <a:extLst>
                <a:ext uri="{FF2B5EF4-FFF2-40B4-BE49-F238E27FC236}">
                  <a16:creationId xmlns:a16="http://schemas.microsoft.com/office/drawing/2014/main" id="{AF37DB6F-179F-C439-6C56-1CCC6AD2B209}"/>
                </a:ext>
              </a:extLst>
            </p:cNvPr>
            <p:cNvGrpSpPr/>
            <p:nvPr/>
          </p:nvGrpSpPr>
          <p:grpSpPr>
            <a:xfrm>
              <a:off x="276719" y="538376"/>
              <a:ext cx="433070" cy="106045"/>
              <a:chOff x="276719" y="538376"/>
              <a:chExt cx="433070" cy="106045"/>
            </a:xfrm>
          </p:grpSpPr>
          <p:pic>
            <p:nvPicPr>
              <p:cNvPr id="11" name="object 23">
                <a:extLst>
                  <a:ext uri="{FF2B5EF4-FFF2-40B4-BE49-F238E27FC236}">
                    <a16:creationId xmlns:a16="http://schemas.microsoft.com/office/drawing/2014/main" id="{B37CD6C8-A99A-C5A6-C24D-F61B3CDD9FC4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276719" y="538379"/>
                <a:ext cx="77174" cy="104492"/>
              </a:xfrm>
              <a:prstGeom prst="rect">
                <a:avLst/>
              </a:prstGeom>
            </p:spPr>
          </p:pic>
          <p:sp>
            <p:nvSpPr>
              <p:cNvPr id="12" name="object 24">
                <a:extLst>
                  <a:ext uri="{FF2B5EF4-FFF2-40B4-BE49-F238E27FC236}">
                    <a16:creationId xmlns:a16="http://schemas.microsoft.com/office/drawing/2014/main" id="{23AFBA21-3C8B-1E5C-AF32-BE31489B70A5}"/>
                  </a:ext>
                </a:extLst>
              </p:cNvPr>
              <p:cNvSpPr/>
              <p:nvPr/>
            </p:nvSpPr>
            <p:spPr>
              <a:xfrm>
                <a:off x="373037" y="538378"/>
                <a:ext cx="91440" cy="106045"/>
              </a:xfrm>
              <a:custGeom>
                <a:avLst/>
                <a:gdLst/>
                <a:ahLst/>
                <a:cxnLst/>
                <a:rect l="l" t="t" r="r" b="b"/>
                <a:pathLst>
                  <a:path w="91440" h="106045">
                    <a:moveTo>
                      <a:pt x="59994" y="47701"/>
                    </a:moveTo>
                    <a:lnTo>
                      <a:pt x="58940" y="43383"/>
                    </a:lnTo>
                    <a:lnTo>
                      <a:pt x="54711" y="36055"/>
                    </a:lnTo>
                    <a:lnTo>
                      <a:pt x="54216" y="35610"/>
                    </a:lnTo>
                    <a:lnTo>
                      <a:pt x="51612" y="33261"/>
                    </a:lnTo>
                    <a:lnTo>
                      <a:pt x="50977" y="32969"/>
                    </a:lnTo>
                    <a:lnTo>
                      <a:pt x="50977" y="66433"/>
                    </a:lnTo>
                    <a:lnTo>
                      <a:pt x="50977" y="82296"/>
                    </a:lnTo>
                    <a:lnTo>
                      <a:pt x="29667" y="98590"/>
                    </a:lnTo>
                    <a:lnTo>
                      <a:pt x="21221" y="98590"/>
                    </a:lnTo>
                    <a:lnTo>
                      <a:pt x="17043" y="97345"/>
                    </a:lnTo>
                    <a:lnTo>
                      <a:pt x="10845" y="92367"/>
                    </a:lnTo>
                    <a:lnTo>
                      <a:pt x="9296" y="88912"/>
                    </a:lnTo>
                    <a:lnTo>
                      <a:pt x="9296" y="81876"/>
                    </a:lnTo>
                    <a:lnTo>
                      <a:pt x="38442" y="66763"/>
                    </a:lnTo>
                    <a:lnTo>
                      <a:pt x="49009" y="65913"/>
                    </a:lnTo>
                    <a:lnTo>
                      <a:pt x="50317" y="65722"/>
                    </a:lnTo>
                    <a:lnTo>
                      <a:pt x="50977" y="66433"/>
                    </a:lnTo>
                    <a:lnTo>
                      <a:pt x="50977" y="32969"/>
                    </a:lnTo>
                    <a:lnTo>
                      <a:pt x="43446" y="29413"/>
                    </a:lnTo>
                    <a:lnTo>
                      <a:pt x="38442" y="28448"/>
                    </a:lnTo>
                    <a:lnTo>
                      <a:pt x="25387" y="28448"/>
                    </a:lnTo>
                    <a:lnTo>
                      <a:pt x="19367" y="29883"/>
                    </a:lnTo>
                    <a:lnTo>
                      <a:pt x="9499" y="35610"/>
                    </a:lnTo>
                    <a:lnTo>
                      <a:pt x="5588" y="39395"/>
                    </a:lnTo>
                    <a:lnTo>
                      <a:pt x="2679" y="44081"/>
                    </a:lnTo>
                    <a:lnTo>
                      <a:pt x="2298" y="44653"/>
                    </a:lnTo>
                    <a:lnTo>
                      <a:pt x="2159" y="45046"/>
                    </a:lnTo>
                    <a:lnTo>
                      <a:pt x="2260" y="45288"/>
                    </a:lnTo>
                    <a:lnTo>
                      <a:pt x="2349" y="45516"/>
                    </a:lnTo>
                    <a:lnTo>
                      <a:pt x="2540" y="45732"/>
                    </a:lnTo>
                    <a:lnTo>
                      <a:pt x="2819" y="45923"/>
                    </a:lnTo>
                    <a:lnTo>
                      <a:pt x="9055" y="48501"/>
                    </a:lnTo>
                    <a:lnTo>
                      <a:pt x="9448" y="48501"/>
                    </a:lnTo>
                    <a:lnTo>
                      <a:pt x="9880" y="48234"/>
                    </a:lnTo>
                    <a:lnTo>
                      <a:pt x="10172" y="47942"/>
                    </a:lnTo>
                    <a:lnTo>
                      <a:pt x="13385" y="43611"/>
                    </a:lnTo>
                    <a:lnTo>
                      <a:pt x="16573" y="40678"/>
                    </a:lnTo>
                    <a:lnTo>
                      <a:pt x="23710" y="36639"/>
                    </a:lnTo>
                    <a:lnTo>
                      <a:pt x="27787" y="35610"/>
                    </a:lnTo>
                    <a:lnTo>
                      <a:pt x="37769" y="35610"/>
                    </a:lnTo>
                    <a:lnTo>
                      <a:pt x="42418" y="37236"/>
                    </a:lnTo>
                    <a:lnTo>
                      <a:pt x="49263" y="43611"/>
                    </a:lnTo>
                    <a:lnTo>
                      <a:pt x="50888" y="47701"/>
                    </a:lnTo>
                    <a:lnTo>
                      <a:pt x="50774" y="58623"/>
                    </a:lnTo>
                    <a:lnTo>
                      <a:pt x="49923" y="59270"/>
                    </a:lnTo>
                    <a:lnTo>
                      <a:pt x="49339" y="59486"/>
                    </a:lnTo>
                    <a:lnTo>
                      <a:pt x="49771" y="59486"/>
                    </a:lnTo>
                    <a:lnTo>
                      <a:pt x="10845" y="66573"/>
                    </a:lnTo>
                    <a:lnTo>
                      <a:pt x="6680" y="69532"/>
                    </a:lnTo>
                    <a:lnTo>
                      <a:pt x="1358" y="76403"/>
                    </a:lnTo>
                    <a:lnTo>
                      <a:pt x="0" y="80606"/>
                    </a:lnTo>
                    <a:lnTo>
                      <a:pt x="0" y="91681"/>
                    </a:lnTo>
                    <a:lnTo>
                      <a:pt x="2108" y="96647"/>
                    </a:lnTo>
                    <a:lnTo>
                      <a:pt x="10566" y="104063"/>
                    </a:lnTo>
                    <a:lnTo>
                      <a:pt x="16332" y="105905"/>
                    </a:lnTo>
                    <a:lnTo>
                      <a:pt x="28727" y="105905"/>
                    </a:lnTo>
                    <a:lnTo>
                      <a:pt x="33375" y="104990"/>
                    </a:lnTo>
                    <a:lnTo>
                      <a:pt x="41833" y="101333"/>
                    </a:lnTo>
                    <a:lnTo>
                      <a:pt x="45847" y="98590"/>
                    </a:lnTo>
                    <a:lnTo>
                      <a:pt x="49428" y="95072"/>
                    </a:lnTo>
                    <a:lnTo>
                      <a:pt x="50368" y="93941"/>
                    </a:lnTo>
                    <a:lnTo>
                      <a:pt x="50914" y="93941"/>
                    </a:lnTo>
                    <a:lnTo>
                      <a:pt x="50952" y="94170"/>
                    </a:lnTo>
                    <a:lnTo>
                      <a:pt x="51079" y="95072"/>
                    </a:lnTo>
                    <a:lnTo>
                      <a:pt x="51193" y="97345"/>
                    </a:lnTo>
                    <a:lnTo>
                      <a:pt x="51244" y="98590"/>
                    </a:lnTo>
                    <a:lnTo>
                      <a:pt x="51358" y="101333"/>
                    </a:lnTo>
                    <a:lnTo>
                      <a:pt x="51409" y="103162"/>
                    </a:lnTo>
                    <a:lnTo>
                      <a:pt x="51549" y="103682"/>
                    </a:lnTo>
                    <a:lnTo>
                      <a:pt x="52108" y="104330"/>
                    </a:lnTo>
                    <a:lnTo>
                      <a:pt x="59448" y="104330"/>
                    </a:lnTo>
                    <a:lnTo>
                      <a:pt x="59880" y="103911"/>
                    </a:lnTo>
                    <a:lnTo>
                      <a:pt x="59893" y="93941"/>
                    </a:lnTo>
                    <a:lnTo>
                      <a:pt x="59956" y="65722"/>
                    </a:lnTo>
                    <a:lnTo>
                      <a:pt x="59994" y="47701"/>
                    </a:lnTo>
                    <a:close/>
                  </a:path>
                  <a:path w="91440" h="106045">
                    <a:moveTo>
                      <a:pt x="90271" y="30429"/>
                    </a:moveTo>
                    <a:lnTo>
                      <a:pt x="89763" y="29857"/>
                    </a:lnTo>
                    <a:lnTo>
                      <a:pt x="81495" y="29857"/>
                    </a:lnTo>
                    <a:lnTo>
                      <a:pt x="80975" y="30429"/>
                    </a:lnTo>
                    <a:lnTo>
                      <a:pt x="81102" y="103797"/>
                    </a:lnTo>
                    <a:lnTo>
                      <a:pt x="81546" y="104355"/>
                    </a:lnTo>
                    <a:lnTo>
                      <a:pt x="89573" y="104355"/>
                    </a:lnTo>
                    <a:lnTo>
                      <a:pt x="90131" y="103797"/>
                    </a:lnTo>
                    <a:lnTo>
                      <a:pt x="90271" y="103225"/>
                    </a:lnTo>
                    <a:lnTo>
                      <a:pt x="90271" y="30429"/>
                    </a:lnTo>
                    <a:close/>
                  </a:path>
                  <a:path w="91440" h="106045">
                    <a:moveTo>
                      <a:pt x="90830" y="660"/>
                    </a:moveTo>
                    <a:lnTo>
                      <a:pt x="90220" y="0"/>
                    </a:lnTo>
                    <a:lnTo>
                      <a:pt x="81026" y="0"/>
                    </a:lnTo>
                    <a:lnTo>
                      <a:pt x="80454" y="660"/>
                    </a:lnTo>
                    <a:lnTo>
                      <a:pt x="80530" y="14414"/>
                    </a:lnTo>
                    <a:lnTo>
                      <a:pt x="81000" y="15163"/>
                    </a:lnTo>
                    <a:lnTo>
                      <a:pt x="81495" y="15354"/>
                    </a:lnTo>
                    <a:lnTo>
                      <a:pt x="90131" y="15354"/>
                    </a:lnTo>
                    <a:lnTo>
                      <a:pt x="90830" y="14414"/>
                    </a:lnTo>
                    <a:lnTo>
                      <a:pt x="90830" y="660"/>
                    </a:lnTo>
                    <a:close/>
                  </a:path>
                </a:pathLst>
              </a:custGeom>
              <a:solidFill>
                <a:srgbClr val="78DD9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3" name="object 25">
                <a:extLst>
                  <a:ext uri="{FF2B5EF4-FFF2-40B4-BE49-F238E27FC236}">
                    <a16:creationId xmlns:a16="http://schemas.microsoft.com/office/drawing/2014/main" id="{8DFE56AF-C457-9C2C-583A-0AFF1E31FD3C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485285" y="538376"/>
                <a:ext cx="224476" cy="105902"/>
              </a:xfrm>
              <a:prstGeom prst="rect">
                <a:avLst/>
              </a:prstGeom>
            </p:spPr>
          </p:pic>
        </p:grpSp>
        <p:pic>
          <p:nvPicPr>
            <p:cNvPr id="10" name="object 26">
              <a:extLst>
                <a:ext uri="{FF2B5EF4-FFF2-40B4-BE49-F238E27FC236}">
                  <a16:creationId xmlns:a16="http://schemas.microsoft.com/office/drawing/2014/main" id="{20501D82-0C64-B8C8-5649-1444AB970BAD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76720" y="730138"/>
              <a:ext cx="774362" cy="57257"/>
            </a:xfrm>
            <a:prstGeom prst="rect">
              <a:avLst/>
            </a:prstGeom>
          </p:spPr>
        </p:pic>
      </p:grpSp>
      <p:pic>
        <p:nvPicPr>
          <p:cNvPr id="25" name="Picture 24" descr="A black and white logo&#10;&#10;AI-generated content may be incorrect.">
            <a:extLst>
              <a:ext uri="{FF2B5EF4-FFF2-40B4-BE49-F238E27FC236}">
                <a16:creationId xmlns:a16="http://schemas.microsoft.com/office/drawing/2014/main" id="{53A50227-9C4D-6463-7081-03A5D53C3A7F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2591621"/>
            <a:ext cx="723900" cy="371547"/>
          </a:xfrm>
          <a:prstGeom prst="rect">
            <a:avLst/>
          </a:prstGeom>
        </p:spPr>
      </p:pic>
      <p:pic>
        <p:nvPicPr>
          <p:cNvPr id="26" name="Picture 25" descr="A person holding a microphone&#10;&#10;AI-generated content may be incorrect.">
            <a:extLst>
              <a:ext uri="{FF2B5EF4-FFF2-40B4-BE49-F238E27FC236}">
                <a16:creationId xmlns:a16="http://schemas.microsoft.com/office/drawing/2014/main" id="{333420C0-348E-0790-3805-BAB0596BA19C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95"/>
          <a:stretch>
            <a:fillRect/>
          </a:stretch>
        </p:blipFill>
        <p:spPr>
          <a:xfrm>
            <a:off x="927100" y="1973023"/>
            <a:ext cx="2410049" cy="12033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41300" y="1282700"/>
            <a:ext cx="14522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I’m</a:t>
            </a:r>
            <a:r>
              <a:rPr sz="2000" spc="-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20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speaking</a:t>
            </a:r>
            <a:r>
              <a:rPr sz="2000" spc="-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at</a:t>
            </a:r>
            <a:endParaRPr sz="2000" dirty="0">
              <a:latin typeface="Darker Grotesque Medium"/>
              <a:cs typeface="Darker Grotesque Medi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8600" y="1514170"/>
            <a:ext cx="274891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sz="2300" b="1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WHX</a:t>
            </a:r>
            <a:r>
              <a:rPr sz="2300" b="1" spc="-25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 </a:t>
            </a:r>
            <a:r>
              <a:rPr sz="2300" b="1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Labs</a:t>
            </a:r>
            <a:r>
              <a:rPr sz="2300" b="1" spc="-5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 </a:t>
            </a:r>
            <a:r>
              <a:rPr sz="2400" b="1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Nairobi</a:t>
            </a:r>
            <a:r>
              <a:rPr sz="2400" b="1" spc="-25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 </a:t>
            </a:r>
            <a:r>
              <a:rPr sz="2300" b="1" spc="-20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2025</a:t>
            </a:r>
            <a:endParaRPr sz="2300" dirty="0">
              <a:latin typeface="Darker Grotesque SemiBold"/>
              <a:cs typeface="Darker Grotesque SemiBold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8760C76-25A2-CAFD-91FA-729C04C0752E}"/>
              </a:ext>
            </a:extLst>
          </p:cNvPr>
          <p:cNvSpPr/>
          <p:nvPr/>
        </p:nvSpPr>
        <p:spPr>
          <a:xfrm>
            <a:off x="254000" y="1912037"/>
            <a:ext cx="660400" cy="212131"/>
          </a:xfrm>
          <a:prstGeom prst="roundRect">
            <a:avLst>
              <a:gd name="adj" fmla="val 37302"/>
            </a:avLst>
          </a:prstGeom>
          <a:solidFill>
            <a:srgbClr val="76DE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AE"/>
          </a:p>
        </p:txBody>
      </p:sp>
      <p:sp>
        <p:nvSpPr>
          <p:cNvPr id="27" name="object 5">
            <a:extLst>
              <a:ext uri="{FF2B5EF4-FFF2-40B4-BE49-F238E27FC236}">
                <a16:creationId xmlns:a16="http://schemas.microsoft.com/office/drawing/2014/main" id="{76269586-D8F7-E747-FBD1-ADC135DA36DE}"/>
              </a:ext>
            </a:extLst>
          </p:cNvPr>
          <p:cNvSpPr txBox="1"/>
          <p:nvPr/>
        </p:nvSpPr>
        <p:spPr>
          <a:xfrm>
            <a:off x="241300" y="1883834"/>
            <a:ext cx="78003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675"/>
              </a:spcBef>
            </a:pPr>
            <a:r>
              <a:rPr sz="1500" b="1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Join</a:t>
            </a:r>
            <a:r>
              <a:rPr sz="1500" b="1" spc="-25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 me</a:t>
            </a:r>
            <a:endParaRPr sz="1500" dirty="0">
              <a:latin typeface="Darker Grotesque SemiBold"/>
              <a:cs typeface="Darker Grotesque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21735033FF18438959E53FA1C9321E" ma:contentTypeVersion="13" ma:contentTypeDescription="Create a new document." ma:contentTypeScope="" ma:versionID="62881b3b407ec51379da5fcb389f019d">
  <xsd:schema xmlns:xsd="http://www.w3.org/2001/XMLSchema" xmlns:xs="http://www.w3.org/2001/XMLSchema" xmlns:p="http://schemas.microsoft.com/office/2006/metadata/properties" xmlns:ns2="44d030d3-8934-4b4d-9fef-c729371ef614" xmlns:ns3="8cfecb0d-e2da-4fb2-87ac-f0eba785837a" targetNamespace="http://schemas.microsoft.com/office/2006/metadata/properties" ma:root="true" ma:fieldsID="c6a3cc285b50d3ae5e9e430998209f83" ns2:_="" ns3:_="">
    <xsd:import namespace="44d030d3-8934-4b4d-9fef-c729371ef614"/>
    <xsd:import namespace="8cfecb0d-e2da-4fb2-87ac-f0eba785837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030d3-8934-4b4d-9fef-c729371ef61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ecb0d-e2da-4fb2-87ac-f0eba785837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b5be5da-3cd2-40a0-bcec-a7742c033c2d}" ma:internalName="TaxCatchAll" ma:showField="CatchAllData" ma:web="8cfecb0d-e2da-4fb2-87ac-f0eba78583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fecb0d-e2da-4fb2-87ac-f0eba785837a" xsi:nil="true"/>
    <lcf76f155ced4ddcb4097134ff3c332f xmlns="44d030d3-8934-4b4d-9fef-c729371ef6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EB8575D-B956-450B-AD93-9A2FFA84E7DE}"/>
</file>

<file path=customXml/itemProps2.xml><?xml version="1.0" encoding="utf-8"?>
<ds:datastoreItem xmlns:ds="http://schemas.openxmlformats.org/officeDocument/2006/customXml" ds:itemID="{3DFB5896-E93C-4C5F-91A7-4B36EF871EFC}"/>
</file>

<file path=customXml/itemProps3.xml><?xml version="1.0" encoding="utf-8"?>
<ds:datastoreItem xmlns:ds="http://schemas.openxmlformats.org/officeDocument/2006/customXml" ds:itemID="{192A4A0E-F15A-4714-9016-F417B3DABB5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9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Darker Grotesque Medium</vt:lpstr>
      <vt:lpstr>Darker Grotesque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Ravi, Angela</cp:lastModifiedBy>
  <cp:revision>1</cp:revision>
  <dcterms:created xsi:type="dcterms:W3CDTF">2025-10-09T07:51:42Z</dcterms:created>
  <dcterms:modified xsi:type="dcterms:W3CDTF">2025-10-09T10:06:56Z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Producer">
    <vt:lpwstr>Adobe XD</vt:lpwstr>
  </property>
  <property fmtid="{D5CDD505-2E9C-101B-9397-08002B2CF9AE}" pid="4" name="LastSaved">
    <vt:filetime>2025-10-09T00:00:00Z</vt:filetime>
  </property>
  <property fmtid="{D5CDD505-2E9C-101B-9397-08002B2CF9AE}" pid="5" name="MSIP_Label_2bbab825-a111-45e4-86a1-18cee0005896_Enabled">
    <vt:lpwstr>true</vt:lpwstr>
  </property>
  <property fmtid="{D5CDD505-2E9C-101B-9397-08002B2CF9AE}" pid="6" name="MSIP_Label_2bbab825-a111-45e4-86a1-18cee0005896_SetDate">
    <vt:lpwstr>2025-10-09T08:12:42Z</vt:lpwstr>
  </property>
  <property fmtid="{D5CDD505-2E9C-101B-9397-08002B2CF9AE}" pid="7" name="MSIP_Label_2bbab825-a111-45e4-86a1-18cee0005896_Method">
    <vt:lpwstr>Standard</vt:lpwstr>
  </property>
  <property fmtid="{D5CDD505-2E9C-101B-9397-08002B2CF9AE}" pid="8" name="MSIP_Label_2bbab825-a111-45e4-86a1-18cee0005896_Name">
    <vt:lpwstr>2bbab825-a111-45e4-86a1-18cee0005896</vt:lpwstr>
  </property>
  <property fmtid="{D5CDD505-2E9C-101B-9397-08002B2CF9AE}" pid="9" name="MSIP_Label_2bbab825-a111-45e4-86a1-18cee0005896_SiteId">
    <vt:lpwstr>2567d566-604c-408a-8a60-55d0dc9d9d6b</vt:lpwstr>
  </property>
  <property fmtid="{D5CDD505-2E9C-101B-9397-08002B2CF9AE}" pid="10" name="MSIP_Label_2bbab825-a111-45e4-86a1-18cee0005896_ActionId">
    <vt:lpwstr>9078f92e-7484-488f-86b9-d766e1b2f0b4</vt:lpwstr>
  </property>
  <property fmtid="{D5CDD505-2E9C-101B-9397-08002B2CF9AE}" pid="11" name="MSIP_Label_2bbab825-a111-45e4-86a1-18cee0005896_ContentBits">
    <vt:lpwstr>2</vt:lpwstr>
  </property>
  <property fmtid="{D5CDD505-2E9C-101B-9397-08002B2CF9AE}" pid="12" name="MSIP_Label_2bbab825-a111-45e4-86a1-18cee0005896_Tag">
    <vt:lpwstr>50, 3, 0, 1</vt:lpwstr>
  </property>
  <property fmtid="{D5CDD505-2E9C-101B-9397-08002B2CF9AE}" pid="13" name="ClassificationContentMarkingFooterLocations">
    <vt:lpwstr>Office Theme:8</vt:lpwstr>
  </property>
  <property fmtid="{D5CDD505-2E9C-101B-9397-08002B2CF9AE}" pid="14" name="ClassificationContentMarkingFooterText">
    <vt:lpwstr>Information Classification: General</vt:lpwstr>
  </property>
  <property fmtid="{D5CDD505-2E9C-101B-9397-08002B2CF9AE}" pid="15" name="ContentTypeId">
    <vt:lpwstr>0x010100CE21735033FF18438959E53FA1C9321E</vt:lpwstr>
  </property>
</Properties>
</file>