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5240000" cy="7975600"/>
  <p:notesSz cx="15240000" cy="79756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A9F78A-7715-6B44-9204-1F0C32D91AF5}" v="9" dt="2025-10-09T10:03:07.986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11"/>
    <p:restoredTop sz="94694"/>
  </p:normalViewPr>
  <p:slideViewPr>
    <p:cSldViewPr>
      <p:cViewPr>
        <p:scale>
          <a:sx n="70" d="100"/>
          <a:sy n="70" d="100"/>
        </p:scale>
        <p:origin x="2056" y="121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vi, Angela" userId="a1c3b61b-0523-4f83-90ed-f1a2aa11f747" providerId="ADAL" clId="{876A8659-F190-584C-AB20-7BC4F406D43F}"/>
    <pc:docChg chg="undo custSel mod modSld modMainMaster">
      <pc:chgData name="Ravi, Angela" userId="a1c3b61b-0523-4f83-90ed-f1a2aa11f747" providerId="ADAL" clId="{876A8659-F190-584C-AB20-7BC4F406D43F}" dt="2025-10-09T10:11:28.691" v="58" actId="1076"/>
      <pc:docMkLst>
        <pc:docMk/>
      </pc:docMkLst>
      <pc:sldChg chg="addSp delSp modSp mod">
        <pc:chgData name="Ravi, Angela" userId="a1c3b61b-0523-4f83-90ed-f1a2aa11f747" providerId="ADAL" clId="{876A8659-F190-584C-AB20-7BC4F406D43F}" dt="2025-10-09T10:03:07.986" v="56" actId="767"/>
        <pc:sldMkLst>
          <pc:docMk/>
          <pc:sldMk cId="0" sldId="256"/>
        </pc:sldMkLst>
        <pc:spChg chg="mod">
          <ac:chgData name="Ravi, Angela" userId="a1c3b61b-0523-4f83-90ed-f1a2aa11f747" providerId="ADAL" clId="{876A8659-F190-584C-AB20-7BC4F406D43F}" dt="2025-10-09T08:20:56.243" v="20" actId="1076"/>
          <ac:spMkLst>
            <pc:docMk/>
            <pc:sldMk cId="0" sldId="256"/>
            <ac:spMk id="2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08:21:00.973" v="21" actId="3064"/>
          <ac:spMkLst>
            <pc:docMk/>
            <pc:sldMk cId="0" sldId="256"/>
            <ac:spMk id="3" creationId="{00000000-0000-0000-0000-000000000000}"/>
          </ac:spMkLst>
        </pc:spChg>
        <pc:spChg chg="add mod">
          <ac:chgData name="Ravi, Angela" userId="a1c3b61b-0523-4f83-90ed-f1a2aa11f747" providerId="ADAL" clId="{876A8659-F190-584C-AB20-7BC4F406D43F}" dt="2025-10-09T10:03:07.986" v="56" actId="767"/>
          <ac:spMkLst>
            <pc:docMk/>
            <pc:sldMk cId="0" sldId="256"/>
            <ac:spMk id="4" creationId="{E0455687-E7AA-0A22-2E63-6827FBCB855F}"/>
          </ac:spMkLst>
        </pc:spChg>
        <pc:spChg chg="add mod">
          <ac:chgData name="Ravi, Angela" userId="a1c3b61b-0523-4f83-90ed-f1a2aa11f747" providerId="ADAL" clId="{876A8659-F190-584C-AB20-7BC4F406D43F}" dt="2025-10-09T10:01:36.109" v="55" actId="167"/>
          <ac:spMkLst>
            <pc:docMk/>
            <pc:sldMk cId="0" sldId="256"/>
            <ac:spMk id="20" creationId="{428ACC48-BF17-5D7B-7C7E-E2725D95B518}"/>
          </ac:spMkLst>
        </pc:spChg>
        <pc:spChg chg="mod">
          <ac:chgData name="Ravi, Angela" userId="a1c3b61b-0523-4f83-90ed-f1a2aa11f747" providerId="ADAL" clId="{876A8659-F190-584C-AB20-7BC4F406D43F}" dt="2025-10-09T08:21:43.365" v="33" actId="164"/>
          <ac:spMkLst>
            <pc:docMk/>
            <pc:sldMk cId="0" sldId="256"/>
            <ac:spMk id="21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08:21:43.365" v="33" actId="164"/>
          <ac:spMkLst>
            <pc:docMk/>
            <pc:sldMk cId="0" sldId="256"/>
            <ac:spMk id="25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08:21:43.365" v="33" actId="164"/>
          <ac:spMkLst>
            <pc:docMk/>
            <pc:sldMk cId="0" sldId="256"/>
            <ac:spMk id="27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08:21:43.365" v="33" actId="164"/>
          <ac:spMkLst>
            <pc:docMk/>
            <pc:sldMk cId="0" sldId="256"/>
            <ac:spMk id="31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08:21:43.365" v="33" actId="164"/>
          <ac:spMkLst>
            <pc:docMk/>
            <pc:sldMk cId="0" sldId="256"/>
            <ac:spMk id="32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08:21:43.365" v="33" actId="164"/>
          <ac:spMkLst>
            <pc:docMk/>
            <pc:sldMk cId="0" sldId="256"/>
            <ac:spMk id="41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08:21:43.365" v="33" actId="164"/>
          <ac:spMkLst>
            <pc:docMk/>
            <pc:sldMk cId="0" sldId="256"/>
            <ac:spMk id="42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08:21:43.365" v="33" actId="164"/>
          <ac:spMkLst>
            <pc:docMk/>
            <pc:sldMk cId="0" sldId="256"/>
            <ac:spMk id="43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08:21:43.365" v="33" actId="164"/>
          <ac:spMkLst>
            <pc:docMk/>
            <pc:sldMk cId="0" sldId="256"/>
            <ac:spMk id="49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08:21:43.365" v="33" actId="164"/>
          <ac:spMkLst>
            <pc:docMk/>
            <pc:sldMk cId="0" sldId="256"/>
            <ac:spMk id="50" creationId="{00000000-0000-0000-0000-000000000000}"/>
          </ac:spMkLst>
        </pc:spChg>
        <pc:spChg chg="del mod">
          <ac:chgData name="Ravi, Angela" userId="a1c3b61b-0523-4f83-90ed-f1a2aa11f747" providerId="ADAL" clId="{876A8659-F190-584C-AB20-7BC4F406D43F}" dt="2025-10-09T10:01:22.116" v="51" actId="21"/>
          <ac:spMkLst>
            <pc:docMk/>
            <pc:sldMk cId="0" sldId="256"/>
            <ac:spMk id="52" creationId="{00000000-0000-0000-0000-000000000000}"/>
          </ac:spMkLst>
        </pc:spChg>
        <pc:spChg chg="add mod">
          <ac:chgData name="Ravi, Angela" userId="a1c3b61b-0523-4f83-90ed-f1a2aa11f747" providerId="ADAL" clId="{876A8659-F190-584C-AB20-7BC4F406D43F}" dt="2025-10-09T08:20:37.237" v="14" actId="1076"/>
          <ac:spMkLst>
            <pc:docMk/>
            <pc:sldMk cId="0" sldId="256"/>
            <ac:spMk id="53" creationId="{56059B18-ED0E-82EE-E4AD-C8DD6058E19A}"/>
          </ac:spMkLst>
        </pc:spChg>
        <pc:grpChg chg="mod">
          <ac:chgData name="Ravi, Angela" userId="a1c3b61b-0523-4f83-90ed-f1a2aa11f747" providerId="ADAL" clId="{876A8659-F190-584C-AB20-7BC4F406D43F}" dt="2025-10-09T08:21:52.358" v="34" actId="164"/>
          <ac:grpSpMkLst>
            <pc:docMk/>
            <pc:sldMk cId="0" sldId="256"/>
            <ac:grpSpMk id="4" creationId="{00000000-0000-0000-0000-000000000000}"/>
          </ac:grpSpMkLst>
        </pc:grpChg>
        <pc:grpChg chg="mod">
          <ac:chgData name="Ravi, Angela" userId="a1c3b61b-0523-4f83-90ed-f1a2aa11f747" providerId="ADAL" clId="{876A8659-F190-584C-AB20-7BC4F406D43F}" dt="2025-10-09T08:21:52.358" v="34" actId="164"/>
          <ac:grpSpMkLst>
            <pc:docMk/>
            <pc:sldMk cId="0" sldId="256"/>
            <ac:grpSpMk id="11" creationId="{00000000-0000-0000-0000-000000000000}"/>
          </ac:grpSpMkLst>
        </pc:grpChg>
        <pc:grpChg chg="del mod">
          <ac:chgData name="Ravi, Angela" userId="a1c3b61b-0523-4f83-90ed-f1a2aa11f747" providerId="ADAL" clId="{876A8659-F190-584C-AB20-7BC4F406D43F}" dt="2025-10-09T10:01:22.116" v="51" actId="21"/>
          <ac:grpSpMkLst>
            <pc:docMk/>
            <pc:sldMk cId="0" sldId="256"/>
            <ac:grpSpMk id="54" creationId="{AD0501F9-1D0D-7E29-E2FA-66BE080DA15F}"/>
          </ac:grpSpMkLst>
        </pc:grpChg>
        <pc:grpChg chg="add del mod">
          <ac:chgData name="Ravi, Angela" userId="a1c3b61b-0523-4f83-90ed-f1a2aa11f747" providerId="ADAL" clId="{876A8659-F190-584C-AB20-7BC4F406D43F}" dt="2025-10-09T10:01:22.116" v="51" actId="21"/>
          <ac:grpSpMkLst>
            <pc:docMk/>
            <pc:sldMk cId="0" sldId="256"/>
            <ac:grpSpMk id="55" creationId="{1E5EFB0B-2AB2-1C94-60A2-A0E4CC0D6587}"/>
          </ac:grpSpMkLst>
        </pc:grpChg>
        <pc:picChg chg="mod">
          <ac:chgData name="Ravi, Angela" userId="a1c3b61b-0523-4f83-90ed-f1a2aa11f747" providerId="ADAL" clId="{876A8659-F190-584C-AB20-7BC4F406D43F}" dt="2025-10-09T08:21:52.358" v="34" actId="164"/>
          <ac:picMkLst>
            <pc:docMk/>
            <pc:sldMk cId="0" sldId="256"/>
            <ac:picMk id="19" creationId="{00000000-0000-0000-0000-000000000000}"/>
          </ac:picMkLst>
        </pc:picChg>
        <pc:picChg chg="del">
          <ac:chgData name="Ravi, Angela" userId="a1c3b61b-0523-4f83-90ed-f1a2aa11f747" providerId="ADAL" clId="{876A8659-F190-584C-AB20-7BC4F406D43F}" dt="2025-10-09T09:31:32.757" v="45" actId="478"/>
          <ac:picMkLst>
            <pc:docMk/>
            <pc:sldMk cId="0" sldId="256"/>
            <ac:picMk id="20" creationId="{00000000-0000-0000-0000-000000000000}"/>
          </ac:picMkLst>
        </pc:picChg>
        <pc:picChg chg="mod">
          <ac:chgData name="Ravi, Angela" userId="a1c3b61b-0523-4f83-90ed-f1a2aa11f747" providerId="ADAL" clId="{876A8659-F190-584C-AB20-7BC4F406D43F}" dt="2025-10-09T08:20:27.995" v="12" actId="1076"/>
          <ac:picMkLst>
            <pc:docMk/>
            <pc:sldMk cId="0" sldId="256"/>
            <ac:picMk id="26" creationId="{00000000-0000-0000-0000-000000000000}"/>
          </ac:picMkLst>
        </pc:picChg>
        <pc:picChg chg="mod">
          <ac:chgData name="Ravi, Angela" userId="a1c3b61b-0523-4f83-90ed-f1a2aa11f747" providerId="ADAL" clId="{876A8659-F190-584C-AB20-7BC4F406D43F}" dt="2025-10-09T08:20:27.995" v="12" actId="1076"/>
          <ac:picMkLst>
            <pc:docMk/>
            <pc:sldMk cId="0" sldId="256"/>
            <ac:picMk id="33" creationId="{00000000-0000-0000-0000-000000000000}"/>
          </ac:picMkLst>
        </pc:picChg>
        <pc:picChg chg="mod">
          <ac:chgData name="Ravi, Angela" userId="a1c3b61b-0523-4f83-90ed-f1a2aa11f747" providerId="ADAL" clId="{876A8659-F190-584C-AB20-7BC4F406D43F}" dt="2025-10-09T08:20:27.995" v="12" actId="1076"/>
          <ac:picMkLst>
            <pc:docMk/>
            <pc:sldMk cId="0" sldId="256"/>
            <ac:picMk id="34" creationId="{00000000-0000-0000-0000-000000000000}"/>
          </ac:picMkLst>
        </pc:picChg>
        <pc:picChg chg="mod">
          <ac:chgData name="Ravi, Angela" userId="a1c3b61b-0523-4f83-90ed-f1a2aa11f747" providerId="ADAL" clId="{876A8659-F190-584C-AB20-7BC4F406D43F}" dt="2025-10-09T08:20:27.995" v="12" actId="1076"/>
          <ac:picMkLst>
            <pc:docMk/>
            <pc:sldMk cId="0" sldId="256"/>
            <ac:picMk id="35" creationId="{00000000-0000-0000-0000-000000000000}"/>
          </ac:picMkLst>
        </pc:picChg>
        <pc:picChg chg="add del mod">
          <ac:chgData name="Ravi, Angela" userId="a1c3b61b-0523-4f83-90ed-f1a2aa11f747" providerId="ADAL" clId="{876A8659-F190-584C-AB20-7BC4F406D43F}" dt="2025-10-09T09:31:31.709" v="44" actId="21"/>
          <ac:picMkLst>
            <pc:docMk/>
            <pc:sldMk cId="0" sldId="256"/>
            <ac:picMk id="57" creationId="{19391F44-A836-E9DC-B939-795EEA617E14}"/>
          </ac:picMkLst>
        </pc:picChg>
        <pc:picChg chg="add del mod modCrop">
          <ac:chgData name="Ravi, Angela" userId="a1c3b61b-0523-4f83-90ed-f1a2aa11f747" providerId="ADAL" clId="{876A8659-F190-584C-AB20-7BC4F406D43F}" dt="2025-10-09T10:01:22.116" v="51" actId="21"/>
          <ac:picMkLst>
            <pc:docMk/>
            <pc:sldMk cId="0" sldId="256"/>
            <ac:picMk id="58" creationId="{36C42386-9E6E-2714-24FE-CAAE853A5732}"/>
          </ac:picMkLst>
        </pc:picChg>
      </pc:sldChg>
      <pc:sldMasterChg chg="addSp delSp modSp mod">
        <pc:chgData name="Ravi, Angela" userId="a1c3b61b-0523-4f83-90ed-f1a2aa11f747" providerId="ADAL" clId="{876A8659-F190-584C-AB20-7BC4F406D43F}" dt="2025-10-09T10:11:28.691" v="58" actId="1076"/>
        <pc:sldMasterMkLst>
          <pc:docMk/>
          <pc:sldMasterMk cId="0" sldId="2147483648"/>
        </pc:sldMasterMkLst>
        <pc:spChg chg="del">
          <ac:chgData name="Ravi, Angela" userId="a1c3b61b-0523-4f83-90ed-f1a2aa11f747" providerId="ADAL" clId="{876A8659-F190-584C-AB20-7BC4F406D43F}" dt="2025-10-09T08:21:29.901" v="32" actId="478"/>
          <ac:spMkLst>
            <pc:docMk/>
            <pc:sldMasterMk cId="0" sldId="2147483648"/>
            <ac:spMk id="2" creationId="{00000000-0000-0000-0000-000000000000}"/>
          </ac:spMkLst>
        </pc:spChg>
        <pc:spChg chg="del">
          <ac:chgData name="Ravi, Angela" userId="a1c3b61b-0523-4f83-90ed-f1a2aa11f747" providerId="ADAL" clId="{876A8659-F190-584C-AB20-7BC4F406D43F}" dt="2025-10-09T08:21:28.371" v="31" actId="478"/>
          <ac:spMkLst>
            <pc:docMk/>
            <pc:sldMasterMk cId="0" sldId="2147483648"/>
            <ac:spMk id="3" creationId="{00000000-0000-0000-0000-000000000000}"/>
          </ac:spMkLst>
        </pc:spChg>
        <pc:spChg chg="del">
          <ac:chgData name="Ravi, Angela" userId="a1c3b61b-0523-4f83-90ed-f1a2aa11f747" providerId="ADAL" clId="{876A8659-F190-584C-AB20-7BC4F406D43F}" dt="2025-10-09T08:21:25.226" v="29" actId="478"/>
          <ac:spMkLst>
            <pc:docMk/>
            <pc:sldMasterMk cId="0" sldId="2147483648"/>
            <ac:spMk id="4" creationId="{00000000-0000-0000-0000-000000000000}"/>
          </ac:spMkLst>
        </pc:spChg>
        <pc:spChg chg="del">
          <ac:chgData name="Ravi, Angela" userId="a1c3b61b-0523-4f83-90ed-f1a2aa11f747" providerId="ADAL" clId="{876A8659-F190-584C-AB20-7BC4F406D43F}" dt="2025-10-09T08:21:21.346" v="28" actId="478"/>
          <ac:spMkLst>
            <pc:docMk/>
            <pc:sldMasterMk cId="0" sldId="2147483648"/>
            <ac:spMk id="5" creationId="{00000000-0000-0000-0000-000000000000}"/>
          </ac:spMkLst>
        </pc:spChg>
        <pc:spChg chg="del">
          <ac:chgData name="Ravi, Angela" userId="a1c3b61b-0523-4f83-90ed-f1a2aa11f747" providerId="ADAL" clId="{876A8659-F190-584C-AB20-7BC4F406D43F}" dt="2025-10-09T08:21:27.245" v="30" actId="478"/>
          <ac:spMkLst>
            <pc:docMk/>
            <pc:sldMasterMk cId="0" sldId="2147483648"/>
            <ac:spMk id="6" creationId="{00000000-0000-0000-0000-000000000000}"/>
          </ac:spMkLst>
        </pc:spChg>
        <pc:spChg chg="add del mod">
          <ac:chgData name="Ravi, Angela" userId="a1c3b61b-0523-4f83-90ed-f1a2aa11f747" providerId="ADAL" clId="{876A8659-F190-584C-AB20-7BC4F406D43F}" dt="2025-10-09T08:21:15.965" v="25" actId="478"/>
          <ac:spMkLst>
            <pc:docMk/>
            <pc:sldMasterMk cId="0" sldId="2147483648"/>
            <ac:spMk id="8" creationId="{0C71FB2F-4FB0-CA17-32D6-6114715AB60F}"/>
          </ac:spMkLst>
        </pc:spChg>
        <pc:spChg chg="mod">
          <ac:chgData name="Ravi, Angela" userId="a1c3b61b-0523-4f83-90ed-f1a2aa11f747" providerId="ADAL" clId="{876A8659-F190-584C-AB20-7BC4F406D43F}" dt="2025-10-09T10:01:27.684" v="52"/>
          <ac:spMkLst>
            <pc:docMk/>
            <pc:sldMasterMk cId="0" sldId="2147483648"/>
            <ac:spMk id="10" creationId="{C6F4C78D-C64C-5033-B41F-B498B4183103}"/>
          </ac:spMkLst>
        </pc:spChg>
        <pc:spChg chg="mod">
          <ac:chgData name="Ravi, Angela" userId="a1c3b61b-0523-4f83-90ed-f1a2aa11f747" providerId="ADAL" clId="{876A8659-F190-584C-AB20-7BC4F406D43F}" dt="2025-10-09T08:21:18.787" v="27" actId="1076"/>
          <ac:spMkLst>
            <pc:docMk/>
            <pc:sldMasterMk cId="0" sldId="2147483648"/>
            <ac:spMk id="16" creationId="{00000000-0000-0000-0000-000000000000}"/>
          </ac:spMkLst>
        </pc:spChg>
        <pc:spChg chg="del">
          <ac:chgData name="Ravi, Angela" userId="a1c3b61b-0523-4f83-90ed-f1a2aa11f747" providerId="ADAL" clId="{876A8659-F190-584C-AB20-7BC4F406D43F}" dt="2025-10-09T10:01:29.102" v="53" actId="21"/>
          <ac:spMkLst>
            <pc:docMk/>
            <pc:sldMasterMk cId="0" sldId="2147483648"/>
            <ac:spMk id="17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10:01:27.684" v="52"/>
          <ac:spMkLst>
            <pc:docMk/>
            <pc:sldMasterMk cId="0" sldId="2147483648"/>
            <ac:spMk id="20" creationId="{33F5A301-6621-3C21-7EE6-E37565107F24}"/>
          </ac:spMkLst>
        </pc:spChg>
        <pc:spChg chg="mod">
          <ac:chgData name="Ravi, Angela" userId="a1c3b61b-0523-4f83-90ed-f1a2aa11f747" providerId="ADAL" clId="{876A8659-F190-584C-AB20-7BC4F406D43F}" dt="2025-10-09T10:01:27.684" v="52"/>
          <ac:spMkLst>
            <pc:docMk/>
            <pc:sldMasterMk cId="0" sldId="2147483648"/>
            <ac:spMk id="22" creationId="{4B217AD3-D3BF-1230-025C-B75FDBC35D9C}"/>
          </ac:spMkLst>
        </pc:spChg>
        <pc:spChg chg="mod">
          <ac:chgData name="Ravi, Angela" userId="a1c3b61b-0523-4f83-90ed-f1a2aa11f747" providerId="ADAL" clId="{876A8659-F190-584C-AB20-7BC4F406D43F}" dt="2025-10-09T10:01:27.684" v="52"/>
          <ac:spMkLst>
            <pc:docMk/>
            <pc:sldMasterMk cId="0" sldId="2147483648"/>
            <ac:spMk id="26" creationId="{6744C3C0-D3E2-E1BB-04C6-6A4A43488171}"/>
          </ac:spMkLst>
        </pc:spChg>
        <pc:spChg chg="mod">
          <ac:chgData name="Ravi, Angela" userId="a1c3b61b-0523-4f83-90ed-f1a2aa11f747" providerId="ADAL" clId="{876A8659-F190-584C-AB20-7BC4F406D43F}" dt="2025-10-09T10:01:27.684" v="52"/>
          <ac:spMkLst>
            <pc:docMk/>
            <pc:sldMasterMk cId="0" sldId="2147483648"/>
            <ac:spMk id="33" creationId="{F4CB2745-EF29-BA4A-9108-3B2A99251A44}"/>
          </ac:spMkLst>
        </pc:spChg>
        <pc:spChg chg="mod">
          <ac:chgData name="Ravi, Angela" userId="a1c3b61b-0523-4f83-90ed-f1a2aa11f747" providerId="ADAL" clId="{876A8659-F190-584C-AB20-7BC4F406D43F}" dt="2025-10-09T10:01:27.684" v="52"/>
          <ac:spMkLst>
            <pc:docMk/>
            <pc:sldMasterMk cId="0" sldId="2147483648"/>
            <ac:spMk id="36" creationId="{321C012C-4447-628D-C4C3-CAAE95DE9B4D}"/>
          </ac:spMkLst>
        </pc:spChg>
        <pc:spChg chg="mod">
          <ac:chgData name="Ravi, Angela" userId="a1c3b61b-0523-4f83-90ed-f1a2aa11f747" providerId="ADAL" clId="{876A8659-F190-584C-AB20-7BC4F406D43F}" dt="2025-10-09T10:01:27.684" v="52"/>
          <ac:spMkLst>
            <pc:docMk/>
            <pc:sldMasterMk cId="0" sldId="2147483648"/>
            <ac:spMk id="38" creationId="{92BF461D-8290-CBF5-7720-4AC9F4F7431C}"/>
          </ac:spMkLst>
        </pc:spChg>
        <pc:spChg chg="mod">
          <ac:chgData name="Ravi, Angela" userId="a1c3b61b-0523-4f83-90ed-f1a2aa11f747" providerId="ADAL" clId="{876A8659-F190-584C-AB20-7BC4F406D43F}" dt="2025-10-09T10:01:27.684" v="52"/>
          <ac:spMkLst>
            <pc:docMk/>
            <pc:sldMasterMk cId="0" sldId="2147483648"/>
            <ac:spMk id="48" creationId="{71B8EF0C-BA8A-4E42-3B0D-D0E6A3C0A331}"/>
          </ac:spMkLst>
        </pc:spChg>
        <pc:spChg chg="mod">
          <ac:chgData name="Ravi, Angela" userId="a1c3b61b-0523-4f83-90ed-f1a2aa11f747" providerId="ADAL" clId="{876A8659-F190-584C-AB20-7BC4F406D43F}" dt="2025-10-09T10:01:27.684" v="52"/>
          <ac:spMkLst>
            <pc:docMk/>
            <pc:sldMasterMk cId="0" sldId="2147483648"/>
            <ac:spMk id="52" creationId="{6257B75B-EC36-86FF-101D-623969375C6F}"/>
          </ac:spMkLst>
        </pc:spChg>
        <pc:spChg chg="add mod">
          <ac:chgData name="Ravi, Angela" userId="a1c3b61b-0523-4f83-90ed-f1a2aa11f747" providerId="ADAL" clId="{876A8659-F190-584C-AB20-7BC4F406D43F}" dt="2025-10-09T10:11:28.691" v="58" actId="1076"/>
          <ac:spMkLst>
            <pc:docMk/>
            <pc:sldMasterMk cId="0" sldId="2147483648"/>
            <ac:spMk id="53" creationId="{6E28F3CA-7FB4-BD5D-567C-5FBBB000E959}"/>
          </ac:spMkLst>
        </pc:sp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43000" y="2472436"/>
            <a:ext cx="12954000" cy="16748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286000" y="4466336"/>
            <a:ext cx="10668000" cy="1993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181600" y="7417308"/>
            <a:ext cx="4876800" cy="39878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62000" y="7417308"/>
            <a:ext cx="3505200" cy="39878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972800" y="7417308"/>
            <a:ext cx="3505200" cy="39878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62000" y="319024"/>
            <a:ext cx="13716000" cy="1276096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62000" y="1834388"/>
            <a:ext cx="13716000" cy="5263896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181600" y="7417308"/>
            <a:ext cx="4876800" cy="39878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62000" y="7417308"/>
            <a:ext cx="3505200" cy="39878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972800" y="7417308"/>
            <a:ext cx="3505200" cy="39878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62000" y="319024"/>
            <a:ext cx="13716000" cy="1276096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62000" y="1834388"/>
            <a:ext cx="6629400" cy="52638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848600" y="1834388"/>
            <a:ext cx="6629400" cy="52638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5181600" y="7417308"/>
            <a:ext cx="4876800" cy="39878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762000" y="7417308"/>
            <a:ext cx="3505200" cy="39878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10972800" y="7417308"/>
            <a:ext cx="3505200" cy="39878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62000" y="319024"/>
            <a:ext cx="13716000" cy="1276096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5181600" y="7417308"/>
            <a:ext cx="4876800" cy="39878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762000" y="7417308"/>
            <a:ext cx="3505200" cy="39878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10972800" y="7417308"/>
            <a:ext cx="3505200" cy="39878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5181600" y="7417308"/>
            <a:ext cx="4876800" cy="39878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762000" y="7417308"/>
            <a:ext cx="3505200" cy="39878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10972800" y="7417308"/>
            <a:ext cx="3505200" cy="39878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18" Type="http://schemas.openxmlformats.org/officeDocument/2006/relationships/image" Target="../media/image12.png"/><Relationship Id="rId26" Type="http://schemas.openxmlformats.org/officeDocument/2006/relationships/image" Target="../media/image20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5.png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17" Type="http://schemas.openxmlformats.org/officeDocument/2006/relationships/image" Target="../media/image11.png"/><Relationship Id="rId25" Type="http://schemas.openxmlformats.org/officeDocument/2006/relationships/image" Target="../media/image19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png"/><Relationship Id="rId20" Type="http://schemas.openxmlformats.org/officeDocument/2006/relationships/image" Target="../media/image14.png"/><Relationship Id="rId29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24" Type="http://schemas.openxmlformats.org/officeDocument/2006/relationships/image" Target="../media/image18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9.png"/><Relationship Id="rId23" Type="http://schemas.openxmlformats.org/officeDocument/2006/relationships/image" Target="../media/image17.png"/><Relationship Id="rId28" Type="http://schemas.openxmlformats.org/officeDocument/2006/relationships/image" Target="../media/image22.png"/><Relationship Id="rId10" Type="http://schemas.openxmlformats.org/officeDocument/2006/relationships/image" Target="../media/image4.png"/><Relationship Id="rId19" Type="http://schemas.openxmlformats.org/officeDocument/2006/relationships/image" Target="../media/image1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Relationship Id="rId14" Type="http://schemas.openxmlformats.org/officeDocument/2006/relationships/image" Target="../media/image8.png"/><Relationship Id="rId22" Type="http://schemas.openxmlformats.org/officeDocument/2006/relationships/image" Target="../media/image16.png"/><Relationship Id="rId27" Type="http://schemas.openxmlformats.org/officeDocument/2006/relationships/image" Target="../media/image2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5240000" cy="7975600"/>
          </a:xfrm>
          <a:custGeom>
            <a:avLst/>
            <a:gdLst/>
            <a:ahLst/>
            <a:cxnLst/>
            <a:rect l="l" t="t" r="r" b="b"/>
            <a:pathLst>
              <a:path w="15240000" h="7975600">
                <a:moveTo>
                  <a:pt x="15240000" y="7975600"/>
                </a:moveTo>
                <a:lnTo>
                  <a:pt x="0" y="7975600"/>
                </a:lnTo>
                <a:lnTo>
                  <a:pt x="0" y="0"/>
                </a:lnTo>
                <a:lnTo>
                  <a:pt x="15240000" y="0"/>
                </a:lnTo>
                <a:lnTo>
                  <a:pt x="15240000" y="7975600"/>
                </a:lnTo>
                <a:close/>
              </a:path>
            </a:pathLst>
          </a:custGeom>
          <a:solidFill>
            <a:srgbClr val="153424"/>
          </a:solidFill>
        </p:spPr>
        <p:txBody>
          <a:bodyPr wrap="square" lIns="0" tIns="0" rIns="0" bIns="0" rtlCol="0"/>
          <a:lstStyle/>
          <a:p>
            <a:pPr algn="l" rtl="0"/>
            <a:endParaRPr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FFFBB28-DE18-151E-A47D-B22F75837376}"/>
              </a:ext>
            </a:extLst>
          </p:cNvPr>
          <p:cNvGrpSpPr/>
          <p:nvPr userDrawn="1"/>
        </p:nvGrpSpPr>
        <p:grpSpPr>
          <a:xfrm>
            <a:off x="812097" y="6233333"/>
            <a:ext cx="1924472" cy="961461"/>
            <a:chOff x="812097" y="6233333"/>
            <a:chExt cx="1924472" cy="961461"/>
          </a:xfrm>
        </p:grpSpPr>
        <p:grpSp>
          <p:nvGrpSpPr>
            <p:cNvPr id="3" name="object 4">
              <a:extLst>
                <a:ext uri="{FF2B5EF4-FFF2-40B4-BE49-F238E27FC236}">
                  <a16:creationId xmlns:a16="http://schemas.microsoft.com/office/drawing/2014/main" id="{A59A3DC8-0C2B-14C7-4169-A3EADAF0B821}"/>
                </a:ext>
              </a:extLst>
            </p:cNvPr>
            <p:cNvGrpSpPr/>
            <p:nvPr/>
          </p:nvGrpSpPr>
          <p:grpSpPr>
            <a:xfrm>
              <a:off x="812097" y="6576304"/>
              <a:ext cx="617855" cy="618490"/>
              <a:chOff x="812097" y="6576304"/>
              <a:chExt cx="617855" cy="618490"/>
            </a:xfrm>
          </p:grpSpPr>
          <p:pic>
            <p:nvPicPr>
              <p:cNvPr id="13" name="object 5">
                <a:extLst>
                  <a:ext uri="{FF2B5EF4-FFF2-40B4-BE49-F238E27FC236}">
                    <a16:creationId xmlns:a16="http://schemas.microsoft.com/office/drawing/2014/main" id="{308560F9-79D3-33C0-CE35-100C0D30FE06}"/>
                  </a:ext>
                </a:extLst>
              </p:cNvPr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985527" y="6749929"/>
                <a:ext cx="270322" cy="270323"/>
              </a:xfrm>
              <a:prstGeom prst="rect">
                <a:avLst/>
              </a:prstGeom>
            </p:spPr>
          </p:pic>
          <p:pic>
            <p:nvPicPr>
              <p:cNvPr id="14" name="object 6">
                <a:extLst>
                  <a:ext uri="{FF2B5EF4-FFF2-40B4-BE49-F238E27FC236}">
                    <a16:creationId xmlns:a16="http://schemas.microsoft.com/office/drawing/2014/main" id="{2FAAADF4-6E3B-3FB5-FA55-7918FD1E08DA}"/>
                  </a:ext>
                </a:extLst>
              </p:cNvPr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903786" y="6669004"/>
                <a:ext cx="433806" cy="433830"/>
              </a:xfrm>
              <a:prstGeom prst="rect">
                <a:avLst/>
              </a:prstGeom>
            </p:spPr>
          </p:pic>
          <p:pic>
            <p:nvPicPr>
              <p:cNvPr id="15" name="object 7">
                <a:extLst>
                  <a:ext uri="{FF2B5EF4-FFF2-40B4-BE49-F238E27FC236}">
                    <a16:creationId xmlns:a16="http://schemas.microsoft.com/office/drawing/2014/main" id="{C20AEAB6-60FD-00AE-BBA9-E345F9D5DABD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812097" y="6577438"/>
                <a:ext cx="617231" cy="617183"/>
              </a:xfrm>
              <a:prstGeom prst="rect">
                <a:avLst/>
              </a:prstGeom>
            </p:spPr>
          </p:pic>
          <p:sp>
            <p:nvSpPr>
              <p:cNvPr id="18" name="object 8">
                <a:extLst>
                  <a:ext uri="{FF2B5EF4-FFF2-40B4-BE49-F238E27FC236}">
                    <a16:creationId xmlns:a16="http://schemas.microsoft.com/office/drawing/2014/main" id="{49458271-0E03-D4A6-143D-51B0FF227D42}"/>
                  </a:ext>
                </a:extLst>
              </p:cNvPr>
              <p:cNvSpPr/>
              <p:nvPr/>
            </p:nvSpPr>
            <p:spPr>
              <a:xfrm>
                <a:off x="1380885" y="6769338"/>
                <a:ext cx="48895" cy="48895"/>
              </a:xfrm>
              <a:custGeom>
                <a:avLst/>
                <a:gdLst/>
                <a:ahLst/>
                <a:cxnLst/>
                <a:rect l="l" t="t" r="r" b="b"/>
                <a:pathLst>
                  <a:path w="48894" h="48895">
                    <a:moveTo>
                      <a:pt x="26844" y="48424"/>
                    </a:moveTo>
                    <a:lnTo>
                      <a:pt x="24150" y="48424"/>
                    </a:lnTo>
                    <a:lnTo>
                      <a:pt x="16868" y="47294"/>
                    </a:lnTo>
                    <a:lnTo>
                      <a:pt x="10308" y="44059"/>
                    </a:lnTo>
                    <a:lnTo>
                      <a:pt x="4960" y="38957"/>
                    </a:lnTo>
                    <a:lnTo>
                      <a:pt x="1319" y="32225"/>
                    </a:lnTo>
                    <a:lnTo>
                      <a:pt x="0" y="22712"/>
                    </a:lnTo>
                    <a:lnTo>
                      <a:pt x="2343" y="13726"/>
                    </a:lnTo>
                    <a:lnTo>
                      <a:pt x="7878" y="6264"/>
                    </a:lnTo>
                    <a:lnTo>
                      <a:pt x="16130" y="1325"/>
                    </a:lnTo>
                    <a:lnTo>
                      <a:pt x="25641" y="0"/>
                    </a:lnTo>
                    <a:lnTo>
                      <a:pt x="34624" y="2343"/>
                    </a:lnTo>
                    <a:lnTo>
                      <a:pt x="42085" y="7876"/>
                    </a:lnTo>
                    <a:lnTo>
                      <a:pt x="47029" y="16123"/>
                    </a:lnTo>
                    <a:lnTo>
                      <a:pt x="48382" y="25641"/>
                    </a:lnTo>
                    <a:lnTo>
                      <a:pt x="46047" y="34627"/>
                    </a:lnTo>
                    <a:lnTo>
                      <a:pt x="40500" y="42090"/>
                    </a:lnTo>
                    <a:lnTo>
                      <a:pt x="32219" y="47035"/>
                    </a:lnTo>
                    <a:lnTo>
                      <a:pt x="29587" y="47998"/>
                    </a:lnTo>
                    <a:lnTo>
                      <a:pt x="26844" y="48424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19" name="object 9">
                <a:extLst>
                  <a:ext uri="{FF2B5EF4-FFF2-40B4-BE49-F238E27FC236}">
                    <a16:creationId xmlns:a16="http://schemas.microsoft.com/office/drawing/2014/main" id="{B1B8420D-4044-A45C-914A-15967626E205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163345" y="6869446"/>
                <a:ext cx="92553" cy="134594"/>
              </a:xfrm>
              <a:prstGeom prst="rect">
                <a:avLst/>
              </a:prstGeom>
            </p:spPr>
          </p:pic>
          <p:sp>
            <p:nvSpPr>
              <p:cNvPr id="20" name="object 10">
                <a:extLst>
                  <a:ext uri="{FF2B5EF4-FFF2-40B4-BE49-F238E27FC236}">
                    <a16:creationId xmlns:a16="http://schemas.microsoft.com/office/drawing/2014/main" id="{33F5A301-6621-3C21-7EE6-E37565107F24}"/>
                  </a:ext>
                </a:extLst>
              </p:cNvPr>
              <p:cNvSpPr/>
              <p:nvPr/>
            </p:nvSpPr>
            <p:spPr>
              <a:xfrm>
                <a:off x="918527" y="6576313"/>
                <a:ext cx="467359" cy="254000"/>
              </a:xfrm>
              <a:custGeom>
                <a:avLst/>
                <a:gdLst/>
                <a:ahLst/>
                <a:cxnLst/>
                <a:rect l="l" t="t" r="r" b="b"/>
                <a:pathLst>
                  <a:path w="467359" h="254000">
                    <a:moveTo>
                      <a:pt x="38595" y="234315"/>
                    </a:moveTo>
                    <a:lnTo>
                      <a:pt x="37096" y="227076"/>
                    </a:lnTo>
                    <a:lnTo>
                      <a:pt x="32994" y="220916"/>
                    </a:lnTo>
                    <a:lnTo>
                      <a:pt x="26606" y="216662"/>
                    </a:lnTo>
                    <a:lnTo>
                      <a:pt x="19100" y="215214"/>
                    </a:lnTo>
                    <a:lnTo>
                      <a:pt x="11861" y="216700"/>
                    </a:lnTo>
                    <a:lnTo>
                      <a:pt x="5702" y="220802"/>
                    </a:lnTo>
                    <a:lnTo>
                      <a:pt x="1447" y="227152"/>
                    </a:lnTo>
                    <a:lnTo>
                      <a:pt x="0" y="234683"/>
                    </a:lnTo>
                    <a:lnTo>
                      <a:pt x="1498" y="241922"/>
                    </a:lnTo>
                    <a:lnTo>
                      <a:pt x="5588" y="248069"/>
                    </a:lnTo>
                    <a:lnTo>
                      <a:pt x="11950" y="252310"/>
                    </a:lnTo>
                    <a:lnTo>
                      <a:pt x="14389" y="253301"/>
                    </a:lnTo>
                    <a:lnTo>
                      <a:pt x="16852" y="253809"/>
                    </a:lnTo>
                    <a:lnTo>
                      <a:pt x="26898" y="253809"/>
                    </a:lnTo>
                    <a:lnTo>
                      <a:pt x="34099" y="249288"/>
                    </a:lnTo>
                    <a:lnTo>
                      <a:pt x="37147" y="241820"/>
                    </a:lnTo>
                    <a:lnTo>
                      <a:pt x="38595" y="234315"/>
                    </a:lnTo>
                    <a:close/>
                  </a:path>
                  <a:path w="467359" h="254000">
                    <a:moveTo>
                      <a:pt x="81254" y="170243"/>
                    </a:moveTo>
                    <a:lnTo>
                      <a:pt x="79819" y="162991"/>
                    </a:lnTo>
                    <a:lnTo>
                      <a:pt x="75565" y="156641"/>
                    </a:lnTo>
                    <a:lnTo>
                      <a:pt x="69176" y="152425"/>
                    </a:lnTo>
                    <a:lnTo>
                      <a:pt x="61912" y="151028"/>
                    </a:lnTo>
                    <a:lnTo>
                      <a:pt x="54660" y="152463"/>
                    </a:lnTo>
                    <a:lnTo>
                      <a:pt x="48298" y="156730"/>
                    </a:lnTo>
                    <a:lnTo>
                      <a:pt x="44069" y="163118"/>
                    </a:lnTo>
                    <a:lnTo>
                      <a:pt x="42684" y="170370"/>
                    </a:lnTo>
                    <a:lnTo>
                      <a:pt x="44119" y="177622"/>
                    </a:lnTo>
                    <a:lnTo>
                      <a:pt x="48374" y="183997"/>
                    </a:lnTo>
                    <a:lnTo>
                      <a:pt x="52133" y="187718"/>
                    </a:lnTo>
                    <a:lnTo>
                      <a:pt x="57061" y="189611"/>
                    </a:lnTo>
                    <a:lnTo>
                      <a:pt x="66929" y="189611"/>
                    </a:lnTo>
                    <a:lnTo>
                      <a:pt x="71882" y="187718"/>
                    </a:lnTo>
                    <a:lnTo>
                      <a:pt x="75653" y="183908"/>
                    </a:lnTo>
                    <a:lnTo>
                      <a:pt x="79870" y="177507"/>
                    </a:lnTo>
                    <a:lnTo>
                      <a:pt x="81254" y="170243"/>
                    </a:lnTo>
                    <a:close/>
                  </a:path>
                  <a:path w="467359" h="254000">
                    <a:moveTo>
                      <a:pt x="145173" y="127304"/>
                    </a:moveTo>
                    <a:lnTo>
                      <a:pt x="143687" y="119799"/>
                    </a:lnTo>
                    <a:lnTo>
                      <a:pt x="139382" y="113449"/>
                    </a:lnTo>
                    <a:lnTo>
                      <a:pt x="133197" y="109385"/>
                    </a:lnTo>
                    <a:lnTo>
                      <a:pt x="125958" y="107950"/>
                    </a:lnTo>
                    <a:lnTo>
                      <a:pt x="118440" y="109461"/>
                    </a:lnTo>
                    <a:lnTo>
                      <a:pt x="112102" y="113741"/>
                    </a:lnTo>
                    <a:lnTo>
                      <a:pt x="108038" y="119926"/>
                    </a:lnTo>
                    <a:lnTo>
                      <a:pt x="106591" y="127177"/>
                    </a:lnTo>
                    <a:lnTo>
                      <a:pt x="108077" y="134696"/>
                    </a:lnTo>
                    <a:lnTo>
                      <a:pt x="111213" y="142100"/>
                    </a:lnTo>
                    <a:lnTo>
                      <a:pt x="118364" y="146507"/>
                    </a:lnTo>
                    <a:lnTo>
                      <a:pt x="128358" y="146507"/>
                    </a:lnTo>
                    <a:lnTo>
                      <a:pt x="145173" y="127304"/>
                    </a:lnTo>
                    <a:close/>
                  </a:path>
                  <a:path w="467359" h="254000">
                    <a:moveTo>
                      <a:pt x="226415" y="23736"/>
                    </a:moveTo>
                    <a:lnTo>
                      <a:pt x="199059" y="0"/>
                    </a:lnTo>
                    <a:lnTo>
                      <a:pt x="190665" y="2578"/>
                    </a:lnTo>
                    <a:lnTo>
                      <a:pt x="177965" y="23736"/>
                    </a:lnTo>
                    <a:lnTo>
                      <a:pt x="177965" y="31699"/>
                    </a:lnTo>
                    <a:lnTo>
                      <a:pt x="180555" y="37960"/>
                    </a:lnTo>
                    <a:lnTo>
                      <a:pt x="189547" y="47002"/>
                    </a:lnTo>
                    <a:lnTo>
                      <a:pt x="195783" y="49580"/>
                    </a:lnTo>
                    <a:lnTo>
                      <a:pt x="202133" y="49580"/>
                    </a:lnTo>
                    <a:lnTo>
                      <a:pt x="203746" y="49580"/>
                    </a:lnTo>
                    <a:lnTo>
                      <a:pt x="226415" y="31699"/>
                    </a:lnTo>
                    <a:lnTo>
                      <a:pt x="226415" y="23736"/>
                    </a:lnTo>
                    <a:close/>
                  </a:path>
                  <a:path w="467359" h="254000">
                    <a:moveTo>
                      <a:pt x="317042" y="33528"/>
                    </a:moveTo>
                    <a:lnTo>
                      <a:pt x="314261" y="24663"/>
                    </a:lnTo>
                    <a:lnTo>
                      <a:pt x="308368" y="17487"/>
                    </a:lnTo>
                    <a:lnTo>
                      <a:pt x="299910" y="12966"/>
                    </a:lnTo>
                    <a:lnTo>
                      <a:pt x="290296" y="12090"/>
                    </a:lnTo>
                    <a:lnTo>
                      <a:pt x="281432" y="14859"/>
                    </a:lnTo>
                    <a:lnTo>
                      <a:pt x="274243" y="20739"/>
                    </a:lnTo>
                    <a:lnTo>
                      <a:pt x="269697" y="29222"/>
                    </a:lnTo>
                    <a:lnTo>
                      <a:pt x="268820" y="38798"/>
                    </a:lnTo>
                    <a:lnTo>
                      <a:pt x="271589" y="47663"/>
                    </a:lnTo>
                    <a:lnTo>
                      <a:pt x="277482" y="54851"/>
                    </a:lnTo>
                    <a:lnTo>
                      <a:pt x="285965" y="59372"/>
                    </a:lnTo>
                    <a:lnTo>
                      <a:pt x="288277" y="60071"/>
                    </a:lnTo>
                    <a:lnTo>
                      <a:pt x="290639" y="60401"/>
                    </a:lnTo>
                    <a:lnTo>
                      <a:pt x="292963" y="60401"/>
                    </a:lnTo>
                    <a:lnTo>
                      <a:pt x="317042" y="33528"/>
                    </a:lnTo>
                    <a:close/>
                  </a:path>
                  <a:path w="467359" h="254000">
                    <a:moveTo>
                      <a:pt x="399503" y="79781"/>
                    </a:moveTo>
                    <a:lnTo>
                      <a:pt x="399478" y="70485"/>
                    </a:lnTo>
                    <a:lnTo>
                      <a:pt x="395973" y="61887"/>
                    </a:lnTo>
                    <a:lnTo>
                      <a:pt x="389216" y="55067"/>
                    </a:lnTo>
                    <a:lnTo>
                      <a:pt x="380314" y="51384"/>
                    </a:lnTo>
                    <a:lnTo>
                      <a:pt x="371017" y="51409"/>
                    </a:lnTo>
                    <a:lnTo>
                      <a:pt x="362419" y="54927"/>
                    </a:lnTo>
                    <a:lnTo>
                      <a:pt x="355574" y="61683"/>
                    </a:lnTo>
                    <a:lnTo>
                      <a:pt x="351917" y="70573"/>
                    </a:lnTo>
                    <a:lnTo>
                      <a:pt x="351942" y="79857"/>
                    </a:lnTo>
                    <a:lnTo>
                      <a:pt x="355434" y="88455"/>
                    </a:lnTo>
                    <a:lnTo>
                      <a:pt x="362191" y="95275"/>
                    </a:lnTo>
                    <a:lnTo>
                      <a:pt x="366344" y="98082"/>
                    </a:lnTo>
                    <a:lnTo>
                      <a:pt x="371017" y="99377"/>
                    </a:lnTo>
                    <a:lnTo>
                      <a:pt x="383451" y="99377"/>
                    </a:lnTo>
                    <a:lnTo>
                      <a:pt x="391160" y="95656"/>
                    </a:lnTo>
                    <a:lnTo>
                      <a:pt x="395846" y="88658"/>
                    </a:lnTo>
                    <a:lnTo>
                      <a:pt x="399503" y="79781"/>
                    </a:lnTo>
                    <a:close/>
                  </a:path>
                  <a:path w="467359" h="254000">
                    <a:moveTo>
                      <a:pt x="466966" y="140042"/>
                    </a:moveTo>
                    <a:lnTo>
                      <a:pt x="466280" y="130784"/>
                    </a:lnTo>
                    <a:lnTo>
                      <a:pt x="461949" y="122199"/>
                    </a:lnTo>
                    <a:lnTo>
                      <a:pt x="454621" y="115976"/>
                    </a:lnTo>
                    <a:lnTo>
                      <a:pt x="445770" y="113169"/>
                    </a:lnTo>
                    <a:lnTo>
                      <a:pt x="436511" y="113868"/>
                    </a:lnTo>
                    <a:lnTo>
                      <a:pt x="427926" y="118224"/>
                    </a:lnTo>
                    <a:lnTo>
                      <a:pt x="421690" y="125552"/>
                    </a:lnTo>
                    <a:lnTo>
                      <a:pt x="418858" y="134404"/>
                    </a:lnTo>
                    <a:lnTo>
                      <a:pt x="419544" y="143662"/>
                    </a:lnTo>
                    <a:lnTo>
                      <a:pt x="423900" y="152247"/>
                    </a:lnTo>
                    <a:lnTo>
                      <a:pt x="428688" y="158280"/>
                    </a:lnTo>
                    <a:lnTo>
                      <a:pt x="435800" y="161442"/>
                    </a:lnTo>
                    <a:lnTo>
                      <a:pt x="448183" y="161442"/>
                    </a:lnTo>
                    <a:lnTo>
                      <a:pt x="453504" y="159727"/>
                    </a:lnTo>
                    <a:lnTo>
                      <a:pt x="457923" y="156222"/>
                    </a:lnTo>
                    <a:lnTo>
                      <a:pt x="464134" y="148894"/>
                    </a:lnTo>
                    <a:lnTo>
                      <a:pt x="466966" y="140042"/>
                    </a:lnTo>
                    <a:close/>
                  </a:path>
                </a:pathLst>
              </a:custGeom>
              <a:solidFill>
                <a:srgbClr val="FFFFFF">
                  <a:alpha val="39999"/>
                </a:srgbClr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4" name="object 11">
              <a:extLst>
                <a:ext uri="{FF2B5EF4-FFF2-40B4-BE49-F238E27FC236}">
                  <a16:creationId xmlns:a16="http://schemas.microsoft.com/office/drawing/2014/main" id="{C8FBCC96-CC14-BDD8-F59F-7DAE9E23E907}"/>
                </a:ext>
              </a:extLst>
            </p:cNvPr>
            <p:cNvGrpSpPr/>
            <p:nvPr/>
          </p:nvGrpSpPr>
          <p:grpSpPr>
            <a:xfrm>
              <a:off x="1592934" y="6768872"/>
              <a:ext cx="1143635" cy="247650"/>
              <a:chOff x="1592934" y="6768872"/>
              <a:chExt cx="1143635" cy="247650"/>
            </a:xfrm>
          </p:grpSpPr>
          <p:sp>
            <p:nvSpPr>
              <p:cNvPr id="6" name="object 12">
                <a:extLst>
                  <a:ext uri="{FF2B5EF4-FFF2-40B4-BE49-F238E27FC236}">
                    <a16:creationId xmlns:a16="http://schemas.microsoft.com/office/drawing/2014/main" id="{8D51F121-64C1-2A3B-8B63-AD268077E79F}"/>
                  </a:ext>
                </a:extLst>
              </p:cNvPr>
              <p:cNvSpPr/>
              <p:nvPr/>
            </p:nvSpPr>
            <p:spPr>
              <a:xfrm>
                <a:off x="1592934" y="6769311"/>
                <a:ext cx="48895" cy="242570"/>
              </a:xfrm>
              <a:custGeom>
                <a:avLst/>
                <a:gdLst/>
                <a:ahLst/>
                <a:cxnLst/>
                <a:rect l="l" t="t" r="r" b="b"/>
                <a:pathLst>
                  <a:path w="48894" h="242570">
                    <a:moveTo>
                      <a:pt x="47282" y="242372"/>
                    </a:moveTo>
                    <a:lnTo>
                      <a:pt x="1633" y="242372"/>
                    </a:lnTo>
                    <a:lnTo>
                      <a:pt x="1633" y="65615"/>
                    </a:lnTo>
                    <a:lnTo>
                      <a:pt x="47282" y="65615"/>
                    </a:lnTo>
                    <a:lnTo>
                      <a:pt x="47282" y="242372"/>
                    </a:lnTo>
                    <a:close/>
                  </a:path>
                  <a:path w="48894" h="242570">
                    <a:moveTo>
                      <a:pt x="24378" y="48745"/>
                    </a:moveTo>
                    <a:lnTo>
                      <a:pt x="14923" y="46847"/>
                    </a:lnTo>
                    <a:lnTo>
                      <a:pt x="7170" y="41653"/>
                    </a:lnTo>
                    <a:lnTo>
                      <a:pt x="1927" y="33914"/>
                    </a:lnTo>
                    <a:lnTo>
                      <a:pt x="0" y="24378"/>
                    </a:lnTo>
                    <a:lnTo>
                      <a:pt x="1927" y="14835"/>
                    </a:lnTo>
                    <a:lnTo>
                      <a:pt x="7170" y="7092"/>
                    </a:lnTo>
                    <a:lnTo>
                      <a:pt x="14923" y="1897"/>
                    </a:lnTo>
                    <a:lnTo>
                      <a:pt x="24378" y="0"/>
                    </a:lnTo>
                    <a:lnTo>
                      <a:pt x="33832" y="1897"/>
                    </a:lnTo>
                    <a:lnTo>
                      <a:pt x="41580" y="7092"/>
                    </a:lnTo>
                    <a:lnTo>
                      <a:pt x="46819" y="14835"/>
                    </a:lnTo>
                    <a:lnTo>
                      <a:pt x="48745" y="24378"/>
                    </a:lnTo>
                    <a:lnTo>
                      <a:pt x="46819" y="33914"/>
                    </a:lnTo>
                    <a:lnTo>
                      <a:pt x="41580" y="41653"/>
                    </a:lnTo>
                    <a:lnTo>
                      <a:pt x="33832" y="46847"/>
                    </a:lnTo>
                    <a:lnTo>
                      <a:pt x="24378" y="48745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7" name="object 13">
                <a:extLst>
                  <a:ext uri="{FF2B5EF4-FFF2-40B4-BE49-F238E27FC236}">
                    <a16:creationId xmlns:a16="http://schemas.microsoft.com/office/drawing/2014/main" id="{4352E5AE-4B70-8F3A-D9E9-E4E9EC110BAA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671835" y="6829331"/>
                <a:ext cx="158912" cy="182340"/>
              </a:xfrm>
              <a:prstGeom prst="rect">
                <a:avLst/>
              </a:prstGeom>
            </p:spPr>
          </p:pic>
          <p:pic>
            <p:nvPicPr>
              <p:cNvPr id="8" name="object 14">
                <a:extLst>
                  <a:ext uri="{FF2B5EF4-FFF2-40B4-BE49-F238E27FC236}">
                    <a16:creationId xmlns:a16="http://schemas.microsoft.com/office/drawing/2014/main" id="{CE426EAC-F3D3-5FE6-F572-9D4D2953D094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174536" y="6834938"/>
                <a:ext cx="106060" cy="176733"/>
              </a:xfrm>
              <a:prstGeom prst="rect">
                <a:avLst/>
              </a:prstGeom>
            </p:spPr>
          </p:pic>
          <p:pic>
            <p:nvPicPr>
              <p:cNvPr id="9" name="object 15">
                <a:extLst>
                  <a:ext uri="{FF2B5EF4-FFF2-40B4-BE49-F238E27FC236}">
                    <a16:creationId xmlns:a16="http://schemas.microsoft.com/office/drawing/2014/main" id="{8F2D85B6-55D1-26A2-1747-3E422AFA3B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1972790" y="6829331"/>
                <a:ext cx="179183" cy="186911"/>
              </a:xfrm>
              <a:prstGeom prst="rect">
                <a:avLst/>
              </a:prstGeom>
            </p:spPr>
          </p:pic>
          <p:sp>
            <p:nvSpPr>
              <p:cNvPr id="10" name="object 16">
                <a:extLst>
                  <a:ext uri="{FF2B5EF4-FFF2-40B4-BE49-F238E27FC236}">
                    <a16:creationId xmlns:a16="http://schemas.microsoft.com/office/drawing/2014/main" id="{C6F4C78D-C64C-5033-B41F-B498B4183103}"/>
                  </a:ext>
                </a:extLst>
              </p:cNvPr>
              <p:cNvSpPr/>
              <p:nvPr/>
            </p:nvSpPr>
            <p:spPr>
              <a:xfrm>
                <a:off x="2302707" y="6829331"/>
                <a:ext cx="260985" cy="182880"/>
              </a:xfrm>
              <a:custGeom>
                <a:avLst/>
                <a:gdLst/>
                <a:ahLst/>
                <a:cxnLst/>
                <a:rect l="l" t="t" r="r" b="b"/>
                <a:pathLst>
                  <a:path w="260985" h="182879">
                    <a:moveTo>
                      <a:pt x="260534" y="182340"/>
                    </a:moveTo>
                    <a:lnTo>
                      <a:pt x="214886" y="182340"/>
                    </a:lnTo>
                    <a:lnTo>
                      <a:pt x="214886" y="75525"/>
                    </a:lnTo>
                    <a:lnTo>
                      <a:pt x="213877" y="60968"/>
                    </a:lnTo>
                    <a:lnTo>
                      <a:pt x="209908" y="48126"/>
                    </a:lnTo>
                    <a:lnTo>
                      <a:pt x="201562" y="38973"/>
                    </a:lnTo>
                    <a:lnTo>
                      <a:pt x="187422" y="35483"/>
                    </a:lnTo>
                    <a:lnTo>
                      <a:pt x="178227" y="36463"/>
                    </a:lnTo>
                    <a:lnTo>
                      <a:pt x="168933" y="39121"/>
                    </a:lnTo>
                    <a:lnTo>
                      <a:pt x="159961" y="43032"/>
                    </a:lnTo>
                    <a:lnTo>
                      <a:pt x="151732" y="47769"/>
                    </a:lnTo>
                    <a:lnTo>
                      <a:pt x="152757" y="52341"/>
                    </a:lnTo>
                    <a:lnTo>
                      <a:pt x="153098" y="57265"/>
                    </a:lnTo>
                    <a:lnTo>
                      <a:pt x="153098" y="182340"/>
                    </a:lnTo>
                    <a:lnTo>
                      <a:pt x="107461" y="182340"/>
                    </a:lnTo>
                    <a:lnTo>
                      <a:pt x="107461" y="75525"/>
                    </a:lnTo>
                    <a:lnTo>
                      <a:pt x="106714" y="61117"/>
                    </a:lnTo>
                    <a:lnTo>
                      <a:pt x="103295" y="48259"/>
                    </a:lnTo>
                    <a:lnTo>
                      <a:pt x="95438" y="39022"/>
                    </a:lnTo>
                    <a:lnTo>
                      <a:pt x="81376" y="35483"/>
                    </a:lnTo>
                    <a:lnTo>
                      <a:pt x="72216" y="36463"/>
                    </a:lnTo>
                    <a:lnTo>
                      <a:pt x="62740" y="39121"/>
                    </a:lnTo>
                    <a:lnTo>
                      <a:pt x="53650" y="43032"/>
                    </a:lnTo>
                    <a:lnTo>
                      <a:pt x="45648" y="47769"/>
                    </a:lnTo>
                    <a:lnTo>
                      <a:pt x="45648" y="182340"/>
                    </a:lnTo>
                    <a:lnTo>
                      <a:pt x="0" y="182340"/>
                    </a:lnTo>
                    <a:lnTo>
                      <a:pt x="0" y="5607"/>
                    </a:lnTo>
                    <a:lnTo>
                      <a:pt x="45648" y="5607"/>
                    </a:lnTo>
                    <a:lnTo>
                      <a:pt x="45648" y="23184"/>
                    </a:lnTo>
                    <a:lnTo>
                      <a:pt x="57978" y="14671"/>
                    </a:lnTo>
                    <a:lnTo>
                      <a:pt x="72395" y="7245"/>
                    </a:lnTo>
                    <a:lnTo>
                      <a:pt x="87511" y="1992"/>
                    </a:lnTo>
                    <a:lnTo>
                      <a:pt x="101939" y="0"/>
                    </a:lnTo>
                    <a:lnTo>
                      <a:pt x="115814" y="1544"/>
                    </a:lnTo>
                    <a:lnTo>
                      <a:pt x="127911" y="6315"/>
                    </a:lnTo>
                    <a:lnTo>
                      <a:pt x="138011" y="14516"/>
                    </a:lnTo>
                    <a:lnTo>
                      <a:pt x="145894" y="26353"/>
                    </a:lnTo>
                    <a:lnTo>
                      <a:pt x="159703" y="17484"/>
                    </a:lnTo>
                    <a:lnTo>
                      <a:pt x="175508" y="8953"/>
                    </a:lnTo>
                    <a:lnTo>
                      <a:pt x="191952" y="2533"/>
                    </a:lnTo>
                    <a:lnTo>
                      <a:pt x="207681" y="0"/>
                    </a:lnTo>
                    <a:lnTo>
                      <a:pt x="231578" y="4821"/>
                    </a:lnTo>
                    <a:lnTo>
                      <a:pt x="248008" y="18040"/>
                    </a:lnTo>
                    <a:lnTo>
                      <a:pt x="257488" y="37786"/>
                    </a:lnTo>
                    <a:lnTo>
                      <a:pt x="260534" y="62189"/>
                    </a:lnTo>
                    <a:lnTo>
                      <a:pt x="260534" y="18234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11" name="object 17">
                <a:extLst>
                  <a:ext uri="{FF2B5EF4-FFF2-40B4-BE49-F238E27FC236}">
                    <a16:creationId xmlns:a16="http://schemas.microsoft.com/office/drawing/2014/main" id="{10646B80-BF84-EF6E-F972-8216124D8ED0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585816" y="6829331"/>
                <a:ext cx="150330" cy="186911"/>
              </a:xfrm>
              <a:prstGeom prst="rect">
                <a:avLst/>
              </a:prstGeom>
            </p:spPr>
          </p:pic>
          <p:pic>
            <p:nvPicPr>
              <p:cNvPr id="12" name="object 18">
                <a:extLst>
                  <a:ext uri="{FF2B5EF4-FFF2-40B4-BE49-F238E27FC236}">
                    <a16:creationId xmlns:a16="http://schemas.microsoft.com/office/drawing/2014/main" id="{5387374E-C7A7-8F72-6985-20CD284A8F0A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851811" y="6768872"/>
                <a:ext cx="115103" cy="242799"/>
              </a:xfrm>
              <a:prstGeom prst="rect">
                <a:avLst/>
              </a:prstGeom>
            </p:spPr>
          </p:pic>
        </p:grpSp>
        <p:pic>
          <p:nvPicPr>
            <p:cNvPr id="5" name="object 19">
              <a:extLst>
                <a:ext uri="{FF2B5EF4-FFF2-40B4-BE49-F238E27FC236}">
                  <a16:creationId xmlns:a16="http://schemas.microsoft.com/office/drawing/2014/main" id="{28CD9F93-13BA-2395-0159-0EC7FA4EECB4}"/>
                </a:ext>
              </a:extLst>
            </p:cNvPr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840206" y="6233333"/>
              <a:ext cx="213947" cy="155950"/>
            </a:xfrm>
            <a:prstGeom prst="rect">
              <a:avLst/>
            </a:prstGeom>
          </p:spPr>
        </p:pic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2CA567EB-9350-55C4-BC2D-A481D2242EB7}"/>
              </a:ext>
            </a:extLst>
          </p:cNvPr>
          <p:cNvGrpSpPr/>
          <p:nvPr userDrawn="1"/>
        </p:nvGrpSpPr>
        <p:grpSpPr>
          <a:xfrm>
            <a:off x="749301" y="736593"/>
            <a:ext cx="6059585" cy="1403655"/>
            <a:chOff x="749301" y="736593"/>
            <a:chExt cx="6059585" cy="1403655"/>
          </a:xfrm>
        </p:grpSpPr>
        <p:sp>
          <p:nvSpPr>
            <p:cNvPr id="22" name="object 21">
              <a:extLst>
                <a:ext uri="{FF2B5EF4-FFF2-40B4-BE49-F238E27FC236}">
                  <a16:creationId xmlns:a16="http://schemas.microsoft.com/office/drawing/2014/main" id="{4B217AD3-D3BF-1230-025C-B75FDBC35D9C}"/>
                </a:ext>
              </a:extLst>
            </p:cNvPr>
            <p:cNvSpPr/>
            <p:nvPr/>
          </p:nvSpPr>
          <p:spPr>
            <a:xfrm>
              <a:off x="5898477" y="736612"/>
              <a:ext cx="492125" cy="495934"/>
            </a:xfrm>
            <a:custGeom>
              <a:avLst/>
              <a:gdLst/>
              <a:ahLst/>
              <a:cxnLst/>
              <a:rect l="l" t="t" r="r" b="b"/>
              <a:pathLst>
                <a:path w="492125" h="495934">
                  <a:moveTo>
                    <a:pt x="491337" y="495884"/>
                  </a:moveTo>
                  <a:lnTo>
                    <a:pt x="312496" y="288709"/>
                  </a:lnTo>
                  <a:lnTo>
                    <a:pt x="265303" y="260553"/>
                  </a:lnTo>
                  <a:lnTo>
                    <a:pt x="246519" y="258508"/>
                  </a:lnTo>
                  <a:lnTo>
                    <a:pt x="227914" y="260515"/>
                  </a:lnTo>
                  <a:lnTo>
                    <a:pt x="210362" y="266357"/>
                  </a:lnTo>
                  <a:lnTo>
                    <a:pt x="194437" y="275767"/>
                  </a:lnTo>
                  <a:lnTo>
                    <a:pt x="180721" y="288493"/>
                  </a:lnTo>
                  <a:lnTo>
                    <a:pt x="571" y="495922"/>
                  </a:lnTo>
                  <a:lnTo>
                    <a:pt x="101473" y="495922"/>
                  </a:lnTo>
                  <a:lnTo>
                    <a:pt x="154863" y="434441"/>
                  </a:lnTo>
                  <a:lnTo>
                    <a:pt x="245910" y="325170"/>
                  </a:lnTo>
                  <a:lnTo>
                    <a:pt x="355473" y="455104"/>
                  </a:lnTo>
                  <a:lnTo>
                    <a:pt x="390690" y="495884"/>
                  </a:lnTo>
                  <a:lnTo>
                    <a:pt x="491337" y="495884"/>
                  </a:lnTo>
                  <a:close/>
                </a:path>
                <a:path w="492125" h="495934">
                  <a:moveTo>
                    <a:pt x="491845" y="0"/>
                  </a:moveTo>
                  <a:lnTo>
                    <a:pt x="390944" y="0"/>
                  </a:lnTo>
                  <a:lnTo>
                    <a:pt x="336994" y="62090"/>
                  </a:lnTo>
                  <a:lnTo>
                    <a:pt x="245948" y="171348"/>
                  </a:lnTo>
                  <a:lnTo>
                    <a:pt x="136372" y="41427"/>
                  </a:lnTo>
                  <a:lnTo>
                    <a:pt x="100634" y="0"/>
                  </a:lnTo>
                  <a:lnTo>
                    <a:pt x="0" y="0"/>
                  </a:lnTo>
                  <a:lnTo>
                    <a:pt x="179387" y="207835"/>
                  </a:lnTo>
                  <a:lnTo>
                    <a:pt x="226580" y="235991"/>
                  </a:lnTo>
                  <a:lnTo>
                    <a:pt x="245351" y="238036"/>
                  </a:lnTo>
                  <a:lnTo>
                    <a:pt x="263956" y="236029"/>
                  </a:lnTo>
                  <a:lnTo>
                    <a:pt x="281508" y="230187"/>
                  </a:lnTo>
                  <a:lnTo>
                    <a:pt x="297421" y="220776"/>
                  </a:lnTo>
                  <a:lnTo>
                    <a:pt x="311150" y="208051"/>
                  </a:lnTo>
                  <a:lnTo>
                    <a:pt x="491845" y="0"/>
                  </a:lnTo>
                  <a:close/>
                </a:path>
              </a:pathLst>
            </a:custGeom>
            <a:solidFill>
              <a:srgbClr val="CFFF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23" name="object 22">
              <a:extLst>
                <a:ext uri="{FF2B5EF4-FFF2-40B4-BE49-F238E27FC236}">
                  <a16:creationId xmlns:a16="http://schemas.microsoft.com/office/drawing/2014/main" id="{B105E6B0-C978-1807-90A3-33A7FD5151A1}"/>
                </a:ext>
              </a:extLst>
            </p:cNvPr>
            <p:cNvGrpSpPr/>
            <p:nvPr/>
          </p:nvGrpSpPr>
          <p:grpSpPr>
            <a:xfrm>
              <a:off x="4677178" y="736604"/>
              <a:ext cx="1176020" cy="496570"/>
              <a:chOff x="4677178" y="736604"/>
              <a:chExt cx="1176020" cy="496570"/>
            </a:xfrm>
          </p:grpSpPr>
          <p:pic>
            <p:nvPicPr>
              <p:cNvPr id="51" name="object 23">
                <a:extLst>
                  <a:ext uri="{FF2B5EF4-FFF2-40B4-BE49-F238E27FC236}">
                    <a16:creationId xmlns:a16="http://schemas.microsoft.com/office/drawing/2014/main" id="{C312292D-D57A-7555-C54F-8D918B969007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5535938" y="943517"/>
                <a:ext cx="246155" cy="82534"/>
              </a:xfrm>
              <a:prstGeom prst="rect">
                <a:avLst/>
              </a:prstGeom>
            </p:spPr>
          </p:pic>
          <p:sp>
            <p:nvSpPr>
              <p:cNvPr id="52" name="object 24">
                <a:extLst>
                  <a:ext uri="{FF2B5EF4-FFF2-40B4-BE49-F238E27FC236}">
                    <a16:creationId xmlns:a16="http://schemas.microsoft.com/office/drawing/2014/main" id="{6257B75B-EC36-86FF-101D-623969375C6F}"/>
                  </a:ext>
                </a:extLst>
              </p:cNvPr>
              <p:cNvSpPr/>
              <p:nvPr/>
            </p:nvSpPr>
            <p:spPr>
              <a:xfrm>
                <a:off x="4677168" y="736612"/>
                <a:ext cx="1176020" cy="496570"/>
              </a:xfrm>
              <a:custGeom>
                <a:avLst/>
                <a:gdLst/>
                <a:ahLst/>
                <a:cxnLst/>
                <a:rect l="l" t="t" r="r" b="b"/>
                <a:pathLst>
                  <a:path w="1176020" h="496569">
                    <a:moveTo>
                      <a:pt x="721233" y="0"/>
                    </a:moveTo>
                    <a:lnTo>
                      <a:pt x="642696" y="0"/>
                    </a:lnTo>
                    <a:lnTo>
                      <a:pt x="642645" y="165"/>
                    </a:lnTo>
                    <a:lnTo>
                      <a:pt x="578624" y="254977"/>
                    </a:lnTo>
                    <a:lnTo>
                      <a:pt x="576656" y="262686"/>
                    </a:lnTo>
                    <a:lnTo>
                      <a:pt x="537908" y="416877"/>
                    </a:lnTo>
                    <a:lnTo>
                      <a:pt x="537806" y="417360"/>
                    </a:lnTo>
                    <a:lnTo>
                      <a:pt x="537514" y="417906"/>
                    </a:lnTo>
                    <a:lnTo>
                      <a:pt x="537133" y="418388"/>
                    </a:lnTo>
                    <a:lnTo>
                      <a:pt x="531571" y="440296"/>
                    </a:lnTo>
                    <a:lnTo>
                      <a:pt x="490016" y="250545"/>
                    </a:lnTo>
                    <a:lnTo>
                      <a:pt x="445630" y="62128"/>
                    </a:lnTo>
                    <a:lnTo>
                      <a:pt x="445401" y="61607"/>
                    </a:lnTo>
                    <a:lnTo>
                      <a:pt x="435076" y="37058"/>
                    </a:lnTo>
                    <a:lnTo>
                      <a:pt x="417372" y="17475"/>
                    </a:lnTo>
                    <a:lnTo>
                      <a:pt x="394246" y="4724"/>
                    </a:lnTo>
                    <a:lnTo>
                      <a:pt x="367423" y="165"/>
                    </a:lnTo>
                    <a:lnTo>
                      <a:pt x="340575" y="4724"/>
                    </a:lnTo>
                    <a:lnTo>
                      <a:pt x="299720" y="37058"/>
                    </a:lnTo>
                    <a:lnTo>
                      <a:pt x="245084" y="249224"/>
                    </a:lnTo>
                    <a:lnTo>
                      <a:pt x="240499" y="268770"/>
                    </a:lnTo>
                    <a:lnTo>
                      <a:pt x="206121" y="414693"/>
                    </a:lnTo>
                    <a:lnTo>
                      <a:pt x="205968" y="415290"/>
                    </a:lnTo>
                    <a:lnTo>
                      <a:pt x="205752" y="415836"/>
                    </a:lnTo>
                    <a:lnTo>
                      <a:pt x="205511" y="416293"/>
                    </a:lnTo>
                    <a:lnTo>
                      <a:pt x="205384" y="416725"/>
                    </a:lnTo>
                    <a:lnTo>
                      <a:pt x="205346" y="416877"/>
                    </a:lnTo>
                    <a:lnTo>
                      <a:pt x="205232" y="417360"/>
                    </a:lnTo>
                    <a:lnTo>
                      <a:pt x="199771" y="440296"/>
                    </a:lnTo>
                    <a:lnTo>
                      <a:pt x="193332" y="416877"/>
                    </a:lnTo>
                    <a:lnTo>
                      <a:pt x="193230" y="416725"/>
                    </a:lnTo>
                    <a:lnTo>
                      <a:pt x="192963" y="416293"/>
                    </a:lnTo>
                    <a:lnTo>
                      <a:pt x="192659" y="415645"/>
                    </a:lnTo>
                    <a:lnTo>
                      <a:pt x="192570" y="415290"/>
                    </a:lnTo>
                    <a:lnTo>
                      <a:pt x="78981" y="0"/>
                    </a:lnTo>
                    <a:lnTo>
                      <a:pt x="0" y="0"/>
                    </a:lnTo>
                    <a:lnTo>
                      <a:pt x="50" y="165"/>
                    </a:lnTo>
                    <a:lnTo>
                      <a:pt x="118973" y="435051"/>
                    </a:lnTo>
                    <a:lnTo>
                      <a:pt x="119075" y="435279"/>
                    </a:lnTo>
                    <a:lnTo>
                      <a:pt x="130416" y="459841"/>
                    </a:lnTo>
                    <a:lnTo>
                      <a:pt x="148780" y="479221"/>
                    </a:lnTo>
                    <a:lnTo>
                      <a:pt x="172186" y="491769"/>
                    </a:lnTo>
                    <a:lnTo>
                      <a:pt x="171919" y="491769"/>
                    </a:lnTo>
                    <a:lnTo>
                      <a:pt x="226441" y="491629"/>
                    </a:lnTo>
                    <a:lnTo>
                      <a:pt x="269113" y="458139"/>
                    </a:lnTo>
                    <a:lnTo>
                      <a:pt x="363397" y="79146"/>
                    </a:lnTo>
                    <a:lnTo>
                      <a:pt x="363588" y="78714"/>
                    </a:lnTo>
                    <a:lnTo>
                      <a:pt x="363829" y="78320"/>
                    </a:lnTo>
                    <a:lnTo>
                      <a:pt x="367792" y="61607"/>
                    </a:lnTo>
                    <a:lnTo>
                      <a:pt x="367919" y="62128"/>
                    </a:lnTo>
                    <a:lnTo>
                      <a:pt x="403059" y="213575"/>
                    </a:lnTo>
                    <a:lnTo>
                      <a:pt x="454990" y="434124"/>
                    </a:lnTo>
                    <a:lnTo>
                      <a:pt x="483400" y="478967"/>
                    </a:lnTo>
                    <a:lnTo>
                      <a:pt x="533565" y="496341"/>
                    </a:lnTo>
                    <a:lnTo>
                      <a:pt x="560933" y="491769"/>
                    </a:lnTo>
                    <a:lnTo>
                      <a:pt x="560565" y="491769"/>
                    </a:lnTo>
                    <a:lnTo>
                      <a:pt x="583514" y="479221"/>
                    </a:lnTo>
                    <a:lnTo>
                      <a:pt x="601116" y="459994"/>
                    </a:lnTo>
                    <a:lnTo>
                      <a:pt x="601167" y="459841"/>
                    </a:lnTo>
                    <a:lnTo>
                      <a:pt x="609676" y="440296"/>
                    </a:lnTo>
                    <a:lnTo>
                      <a:pt x="611860" y="435279"/>
                    </a:lnTo>
                    <a:lnTo>
                      <a:pt x="611911" y="435051"/>
                    </a:lnTo>
                    <a:lnTo>
                      <a:pt x="721233" y="0"/>
                    </a:lnTo>
                    <a:close/>
                  </a:path>
                  <a:path w="1176020" h="496569">
                    <a:moveTo>
                      <a:pt x="837184" y="0"/>
                    </a:moveTo>
                    <a:lnTo>
                      <a:pt x="761580" y="0"/>
                    </a:lnTo>
                    <a:lnTo>
                      <a:pt x="761580" y="495922"/>
                    </a:lnTo>
                    <a:lnTo>
                      <a:pt x="837184" y="495922"/>
                    </a:lnTo>
                    <a:lnTo>
                      <a:pt x="837184" y="0"/>
                    </a:lnTo>
                    <a:close/>
                  </a:path>
                  <a:path w="1176020" h="496569">
                    <a:moveTo>
                      <a:pt x="1175727" y="0"/>
                    </a:moveTo>
                    <a:lnTo>
                      <a:pt x="1100124" y="0"/>
                    </a:lnTo>
                    <a:lnTo>
                      <a:pt x="1100124" y="495922"/>
                    </a:lnTo>
                    <a:lnTo>
                      <a:pt x="1175727" y="495922"/>
                    </a:lnTo>
                    <a:lnTo>
                      <a:pt x="1175727" y="0"/>
                    </a:lnTo>
                    <a:close/>
                  </a:path>
                </a:pathLst>
              </a:custGeom>
              <a:solidFill>
                <a:srgbClr val="CFFF58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24" name="object 25">
              <a:extLst>
                <a:ext uri="{FF2B5EF4-FFF2-40B4-BE49-F238E27FC236}">
                  <a16:creationId xmlns:a16="http://schemas.microsoft.com/office/drawing/2014/main" id="{4376E1E7-FA75-25F0-97BC-BE4D304F4515}"/>
                </a:ext>
              </a:extLst>
            </p:cNvPr>
            <p:cNvSpPr/>
            <p:nvPr/>
          </p:nvSpPr>
          <p:spPr>
            <a:xfrm>
              <a:off x="4807016" y="1469619"/>
              <a:ext cx="208279" cy="281940"/>
            </a:xfrm>
            <a:custGeom>
              <a:avLst/>
              <a:gdLst/>
              <a:ahLst/>
              <a:cxnLst/>
              <a:rect l="l" t="t" r="r" b="b"/>
              <a:pathLst>
                <a:path w="208279" h="281939">
                  <a:moveTo>
                    <a:pt x="205558" y="281930"/>
                  </a:moveTo>
                  <a:lnTo>
                    <a:pt x="187825" y="281805"/>
                  </a:lnTo>
                  <a:lnTo>
                    <a:pt x="185283" y="281305"/>
                  </a:lnTo>
                  <a:lnTo>
                    <a:pt x="184144" y="280541"/>
                  </a:lnTo>
                  <a:lnTo>
                    <a:pt x="28743" y="53322"/>
                  </a:lnTo>
                  <a:lnTo>
                    <a:pt x="27667" y="52558"/>
                  </a:lnTo>
                  <a:lnTo>
                    <a:pt x="25889" y="53073"/>
                  </a:lnTo>
                  <a:lnTo>
                    <a:pt x="25453" y="53946"/>
                  </a:lnTo>
                  <a:lnTo>
                    <a:pt x="25453" y="280541"/>
                  </a:lnTo>
                  <a:lnTo>
                    <a:pt x="23940" y="281930"/>
                  </a:lnTo>
                  <a:lnTo>
                    <a:pt x="1512" y="281930"/>
                  </a:lnTo>
                  <a:lnTo>
                    <a:pt x="0" y="280416"/>
                  </a:lnTo>
                  <a:lnTo>
                    <a:pt x="0" y="1512"/>
                  </a:lnTo>
                  <a:lnTo>
                    <a:pt x="1388" y="0"/>
                  </a:lnTo>
                  <a:lnTo>
                    <a:pt x="21912" y="0"/>
                  </a:lnTo>
                  <a:lnTo>
                    <a:pt x="23238" y="187"/>
                  </a:lnTo>
                  <a:lnTo>
                    <a:pt x="25016" y="951"/>
                  </a:lnTo>
                  <a:lnTo>
                    <a:pt x="25967" y="1902"/>
                  </a:lnTo>
                  <a:lnTo>
                    <a:pt x="177438" y="224551"/>
                  </a:lnTo>
                  <a:lnTo>
                    <a:pt x="178966" y="226329"/>
                  </a:lnTo>
                  <a:lnTo>
                    <a:pt x="180292" y="226969"/>
                  </a:lnTo>
                  <a:lnTo>
                    <a:pt x="182569" y="225955"/>
                  </a:lnTo>
                  <a:lnTo>
                    <a:pt x="183146" y="224941"/>
                  </a:lnTo>
                  <a:lnTo>
                    <a:pt x="183146" y="1387"/>
                  </a:lnTo>
                  <a:lnTo>
                    <a:pt x="184409" y="0"/>
                  </a:lnTo>
                  <a:lnTo>
                    <a:pt x="204419" y="0"/>
                  </a:lnTo>
                  <a:lnTo>
                    <a:pt x="206946" y="0"/>
                  </a:lnTo>
                  <a:lnTo>
                    <a:pt x="208225" y="1387"/>
                  </a:lnTo>
                  <a:lnTo>
                    <a:pt x="208225" y="279029"/>
                  </a:lnTo>
                  <a:lnTo>
                    <a:pt x="207897" y="280026"/>
                  </a:lnTo>
                  <a:lnTo>
                    <a:pt x="206634" y="281555"/>
                  </a:lnTo>
                  <a:lnTo>
                    <a:pt x="205558" y="281930"/>
                  </a:lnTo>
                  <a:close/>
                </a:path>
              </a:pathLst>
            </a:custGeom>
            <a:solidFill>
              <a:srgbClr val="CFFF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" name="object 26">
              <a:extLst>
                <a:ext uri="{FF2B5EF4-FFF2-40B4-BE49-F238E27FC236}">
                  <a16:creationId xmlns:a16="http://schemas.microsoft.com/office/drawing/2014/main" id="{92C9A192-B048-DC98-FD1A-051F16816852}"/>
                </a:ext>
              </a:extLst>
            </p:cNvPr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5066912" y="1546367"/>
              <a:ext cx="161857" cy="208971"/>
            </a:xfrm>
            <a:prstGeom prst="rect">
              <a:avLst/>
            </a:prstGeom>
          </p:spPr>
        </p:pic>
        <p:sp>
          <p:nvSpPr>
            <p:cNvPr id="26" name="object 27">
              <a:extLst>
                <a:ext uri="{FF2B5EF4-FFF2-40B4-BE49-F238E27FC236}">
                  <a16:creationId xmlns:a16="http://schemas.microsoft.com/office/drawing/2014/main" id="{6744C3C0-D3E2-E1BB-04C6-6A4A43488171}"/>
                </a:ext>
              </a:extLst>
            </p:cNvPr>
            <p:cNvSpPr/>
            <p:nvPr/>
          </p:nvSpPr>
          <p:spPr>
            <a:xfrm>
              <a:off x="5283871" y="1469619"/>
              <a:ext cx="28575" cy="281940"/>
            </a:xfrm>
            <a:custGeom>
              <a:avLst/>
              <a:gdLst/>
              <a:ahLst/>
              <a:cxnLst/>
              <a:rect l="l" t="t" r="r" b="b"/>
              <a:pathLst>
                <a:path w="28575" h="281939">
                  <a:moveTo>
                    <a:pt x="26217" y="41407"/>
                  </a:moveTo>
                  <a:lnTo>
                    <a:pt x="2900" y="41407"/>
                  </a:lnTo>
                  <a:lnTo>
                    <a:pt x="1575" y="40908"/>
                  </a:lnTo>
                  <a:lnTo>
                    <a:pt x="311" y="38880"/>
                  </a:lnTo>
                  <a:lnTo>
                    <a:pt x="0" y="37352"/>
                  </a:lnTo>
                  <a:lnTo>
                    <a:pt x="108" y="1762"/>
                  </a:lnTo>
                  <a:lnTo>
                    <a:pt x="1637" y="0"/>
                  </a:lnTo>
                  <a:lnTo>
                    <a:pt x="26466" y="0"/>
                  </a:lnTo>
                  <a:lnTo>
                    <a:pt x="28104" y="1762"/>
                  </a:lnTo>
                  <a:lnTo>
                    <a:pt x="28104" y="39130"/>
                  </a:lnTo>
                  <a:lnTo>
                    <a:pt x="26217" y="41407"/>
                  </a:lnTo>
                  <a:close/>
                </a:path>
                <a:path w="28575" h="281939">
                  <a:moveTo>
                    <a:pt x="23035" y="281930"/>
                  </a:moveTo>
                  <a:lnTo>
                    <a:pt x="4429" y="281930"/>
                  </a:lnTo>
                  <a:lnTo>
                    <a:pt x="2833" y="281540"/>
                  </a:lnTo>
                  <a:lnTo>
                    <a:pt x="3025" y="281540"/>
                  </a:lnTo>
                  <a:lnTo>
                    <a:pt x="1824" y="280338"/>
                  </a:lnTo>
                  <a:lnTo>
                    <a:pt x="1512" y="279138"/>
                  </a:lnTo>
                  <a:lnTo>
                    <a:pt x="1512" y="82066"/>
                  </a:lnTo>
                  <a:lnTo>
                    <a:pt x="2900" y="80538"/>
                  </a:lnTo>
                  <a:lnTo>
                    <a:pt x="25203" y="80538"/>
                  </a:lnTo>
                  <a:lnTo>
                    <a:pt x="26591" y="82066"/>
                  </a:lnTo>
                  <a:lnTo>
                    <a:pt x="26591" y="278498"/>
                  </a:lnTo>
                  <a:lnTo>
                    <a:pt x="26217" y="280026"/>
                  </a:lnTo>
                  <a:lnTo>
                    <a:pt x="24688" y="281540"/>
                  </a:lnTo>
                  <a:lnTo>
                    <a:pt x="23035" y="281930"/>
                  </a:lnTo>
                  <a:close/>
                </a:path>
              </a:pathLst>
            </a:custGeom>
            <a:solidFill>
              <a:srgbClr val="CFFF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27" name="object 28">
              <a:extLst>
                <a:ext uri="{FF2B5EF4-FFF2-40B4-BE49-F238E27FC236}">
                  <a16:creationId xmlns:a16="http://schemas.microsoft.com/office/drawing/2014/main" id="{C1995E83-6539-F6EB-B892-E2CF2B14023A}"/>
                </a:ext>
              </a:extLst>
            </p:cNvPr>
            <p:cNvGrpSpPr/>
            <p:nvPr/>
          </p:nvGrpSpPr>
          <p:grpSpPr>
            <a:xfrm>
              <a:off x="5369744" y="1546367"/>
              <a:ext cx="309880" cy="209550"/>
              <a:chOff x="5369744" y="1546367"/>
              <a:chExt cx="309880" cy="209550"/>
            </a:xfrm>
          </p:grpSpPr>
          <p:pic>
            <p:nvPicPr>
              <p:cNvPr id="49" name="object 29">
                <a:extLst>
                  <a:ext uri="{FF2B5EF4-FFF2-40B4-BE49-F238E27FC236}">
                    <a16:creationId xmlns:a16="http://schemas.microsoft.com/office/drawing/2014/main" id="{10E52F10-6000-3FBC-2106-B5FDB6D1A716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5369744" y="1546367"/>
                <a:ext cx="100315" cy="205181"/>
              </a:xfrm>
              <a:prstGeom prst="rect">
                <a:avLst/>
              </a:prstGeom>
            </p:spPr>
          </p:pic>
          <p:pic>
            <p:nvPicPr>
              <p:cNvPr id="50" name="object 30">
                <a:extLst>
                  <a:ext uri="{FF2B5EF4-FFF2-40B4-BE49-F238E27FC236}">
                    <a16:creationId xmlns:a16="http://schemas.microsoft.com/office/drawing/2014/main" id="{6C95FB01-57A4-E743-21B9-46E69741B1B5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5490194" y="1546367"/>
                <a:ext cx="189229" cy="208971"/>
              </a:xfrm>
              <a:prstGeom prst="rect">
                <a:avLst/>
              </a:prstGeom>
            </p:spPr>
          </p:pic>
        </p:grpSp>
        <p:sp>
          <p:nvSpPr>
            <p:cNvPr id="28" name="object 31">
              <a:extLst>
                <a:ext uri="{FF2B5EF4-FFF2-40B4-BE49-F238E27FC236}">
                  <a16:creationId xmlns:a16="http://schemas.microsoft.com/office/drawing/2014/main" id="{FC6DC5EC-4E3A-371D-9C87-18583C7C13C5}"/>
                </a:ext>
              </a:extLst>
            </p:cNvPr>
            <p:cNvSpPr/>
            <p:nvPr/>
          </p:nvSpPr>
          <p:spPr>
            <a:xfrm>
              <a:off x="5726149" y="1469619"/>
              <a:ext cx="175260" cy="285750"/>
            </a:xfrm>
            <a:custGeom>
              <a:avLst/>
              <a:gdLst/>
              <a:ahLst/>
              <a:cxnLst/>
              <a:rect l="l" t="t" r="r" b="b"/>
              <a:pathLst>
                <a:path w="175260" h="285750">
                  <a:moveTo>
                    <a:pt x="17857" y="281930"/>
                  </a:moveTo>
                  <a:lnTo>
                    <a:pt x="3165" y="281930"/>
                  </a:lnTo>
                  <a:lnTo>
                    <a:pt x="1902" y="281493"/>
                  </a:lnTo>
                  <a:lnTo>
                    <a:pt x="389" y="279714"/>
                  </a:lnTo>
                  <a:lnTo>
                    <a:pt x="104" y="278643"/>
                  </a:lnTo>
                  <a:lnTo>
                    <a:pt x="0" y="1512"/>
                  </a:lnTo>
                  <a:lnTo>
                    <a:pt x="1387" y="0"/>
                  </a:lnTo>
                  <a:lnTo>
                    <a:pt x="23814" y="0"/>
                  </a:lnTo>
                  <a:lnTo>
                    <a:pt x="24981" y="1512"/>
                  </a:lnTo>
                  <a:lnTo>
                    <a:pt x="25078" y="101701"/>
                  </a:lnTo>
                  <a:lnTo>
                    <a:pt x="25475" y="102965"/>
                  </a:lnTo>
                  <a:lnTo>
                    <a:pt x="25083" y="102965"/>
                  </a:lnTo>
                  <a:lnTo>
                    <a:pt x="27292" y="103604"/>
                  </a:lnTo>
                  <a:lnTo>
                    <a:pt x="54797" y="103604"/>
                  </a:lnTo>
                  <a:lnTo>
                    <a:pt x="51295" y="105242"/>
                  </a:lnTo>
                  <a:lnTo>
                    <a:pt x="43674" y="109851"/>
                  </a:lnTo>
                  <a:lnTo>
                    <a:pt x="36765" y="114931"/>
                  </a:lnTo>
                  <a:lnTo>
                    <a:pt x="30567" y="120484"/>
                  </a:lnTo>
                  <a:lnTo>
                    <a:pt x="25078" y="126515"/>
                  </a:lnTo>
                  <a:lnTo>
                    <a:pt x="25078" y="214289"/>
                  </a:lnTo>
                  <a:lnTo>
                    <a:pt x="43363" y="251057"/>
                  </a:lnTo>
                  <a:lnTo>
                    <a:pt x="47499" y="254246"/>
                  </a:lnTo>
                  <a:lnTo>
                    <a:pt x="23939" y="254246"/>
                  </a:lnTo>
                  <a:lnTo>
                    <a:pt x="22411" y="254512"/>
                  </a:lnTo>
                  <a:lnTo>
                    <a:pt x="22036" y="255463"/>
                  </a:lnTo>
                  <a:lnTo>
                    <a:pt x="22021" y="257412"/>
                  </a:lnTo>
                  <a:lnTo>
                    <a:pt x="20523" y="276221"/>
                  </a:lnTo>
                  <a:lnTo>
                    <a:pt x="20052" y="279714"/>
                  </a:lnTo>
                  <a:lnTo>
                    <a:pt x="20009" y="280026"/>
                  </a:lnTo>
                  <a:lnTo>
                    <a:pt x="17857" y="281930"/>
                  </a:lnTo>
                  <a:close/>
                </a:path>
                <a:path w="175260" h="285750">
                  <a:moveTo>
                    <a:pt x="54797" y="103604"/>
                  </a:moveTo>
                  <a:lnTo>
                    <a:pt x="27292" y="103604"/>
                  </a:lnTo>
                  <a:lnTo>
                    <a:pt x="28618" y="102965"/>
                  </a:lnTo>
                  <a:lnTo>
                    <a:pt x="30408" y="101423"/>
                  </a:lnTo>
                  <a:lnTo>
                    <a:pt x="68617" y="79629"/>
                  </a:lnTo>
                  <a:lnTo>
                    <a:pt x="93093" y="76748"/>
                  </a:lnTo>
                  <a:lnTo>
                    <a:pt x="106676" y="77613"/>
                  </a:lnTo>
                  <a:lnTo>
                    <a:pt x="118930" y="80212"/>
                  </a:lnTo>
                  <a:lnTo>
                    <a:pt x="129853" y="84544"/>
                  </a:lnTo>
                  <a:lnTo>
                    <a:pt x="139445" y="90613"/>
                  </a:lnTo>
                  <a:lnTo>
                    <a:pt x="145988" y="96508"/>
                  </a:lnTo>
                  <a:lnTo>
                    <a:pt x="86246" y="96508"/>
                  </a:lnTo>
                  <a:lnTo>
                    <a:pt x="76938" y="97054"/>
                  </a:lnTo>
                  <a:lnTo>
                    <a:pt x="68010" y="98693"/>
                  </a:lnTo>
                  <a:lnTo>
                    <a:pt x="59462" y="101423"/>
                  </a:lnTo>
                  <a:lnTo>
                    <a:pt x="54797" y="103604"/>
                  </a:lnTo>
                  <a:close/>
                </a:path>
                <a:path w="175260" h="285750">
                  <a:moveTo>
                    <a:pt x="142938" y="266349"/>
                  </a:moveTo>
                  <a:lnTo>
                    <a:pt x="83594" y="266349"/>
                  </a:lnTo>
                  <a:lnTo>
                    <a:pt x="92490" y="265790"/>
                  </a:lnTo>
                  <a:lnTo>
                    <a:pt x="100932" y="264115"/>
                  </a:lnTo>
                  <a:lnTo>
                    <a:pt x="135085" y="238252"/>
                  </a:lnTo>
                  <a:lnTo>
                    <a:pt x="148022" y="194643"/>
                  </a:lnTo>
                  <a:lnTo>
                    <a:pt x="148569" y="180477"/>
                  </a:lnTo>
                  <a:lnTo>
                    <a:pt x="147583" y="161954"/>
                  </a:lnTo>
                  <a:lnTo>
                    <a:pt x="132801" y="118920"/>
                  </a:lnTo>
                  <a:lnTo>
                    <a:pt x="100701" y="97908"/>
                  </a:lnTo>
                  <a:lnTo>
                    <a:pt x="86246" y="96508"/>
                  </a:lnTo>
                  <a:lnTo>
                    <a:pt x="145988" y="96508"/>
                  </a:lnTo>
                  <a:lnTo>
                    <a:pt x="169871" y="139901"/>
                  </a:lnTo>
                  <a:lnTo>
                    <a:pt x="174785" y="180477"/>
                  </a:lnTo>
                  <a:lnTo>
                    <a:pt x="173361" y="203526"/>
                  </a:lnTo>
                  <a:lnTo>
                    <a:pt x="169087" y="224033"/>
                  </a:lnTo>
                  <a:lnTo>
                    <a:pt x="161962" y="241996"/>
                  </a:lnTo>
                  <a:lnTo>
                    <a:pt x="152106" y="257225"/>
                  </a:lnTo>
                  <a:lnTo>
                    <a:pt x="151985" y="257412"/>
                  </a:lnTo>
                  <a:lnTo>
                    <a:pt x="142938" y="266349"/>
                  </a:lnTo>
                  <a:close/>
                </a:path>
                <a:path w="175260" h="285750">
                  <a:moveTo>
                    <a:pt x="88149" y="285719"/>
                  </a:moveTo>
                  <a:lnTo>
                    <a:pt x="48691" y="276549"/>
                  </a:lnTo>
                  <a:lnTo>
                    <a:pt x="24828" y="254823"/>
                  </a:lnTo>
                  <a:lnTo>
                    <a:pt x="23939" y="254246"/>
                  </a:lnTo>
                  <a:lnTo>
                    <a:pt x="47499" y="254246"/>
                  </a:lnTo>
                  <a:lnTo>
                    <a:pt x="49077" y="255463"/>
                  </a:lnTo>
                  <a:lnTo>
                    <a:pt x="55475" y="259315"/>
                  </a:lnTo>
                  <a:lnTo>
                    <a:pt x="62215" y="262395"/>
                  </a:lnTo>
                  <a:lnTo>
                    <a:pt x="69149" y="264592"/>
                  </a:lnTo>
                  <a:lnTo>
                    <a:pt x="75628" y="265790"/>
                  </a:lnTo>
                  <a:lnTo>
                    <a:pt x="74280" y="265790"/>
                  </a:lnTo>
                  <a:lnTo>
                    <a:pt x="83594" y="266349"/>
                  </a:lnTo>
                  <a:lnTo>
                    <a:pt x="142938" y="266349"/>
                  </a:lnTo>
                  <a:lnTo>
                    <a:pt x="139449" y="269797"/>
                  </a:lnTo>
                  <a:lnTo>
                    <a:pt x="124629" y="278643"/>
                  </a:lnTo>
                  <a:lnTo>
                    <a:pt x="107528" y="283950"/>
                  </a:lnTo>
                  <a:lnTo>
                    <a:pt x="88149" y="285719"/>
                  </a:lnTo>
                  <a:close/>
                </a:path>
              </a:pathLst>
            </a:custGeom>
            <a:solidFill>
              <a:srgbClr val="CFFF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32">
              <a:extLst>
                <a:ext uri="{FF2B5EF4-FFF2-40B4-BE49-F238E27FC236}">
                  <a16:creationId xmlns:a16="http://schemas.microsoft.com/office/drawing/2014/main" id="{BA9CF149-C318-4FE9-0B6E-791873BD4738}"/>
                </a:ext>
              </a:extLst>
            </p:cNvPr>
            <p:cNvSpPr/>
            <p:nvPr/>
          </p:nvSpPr>
          <p:spPr>
            <a:xfrm>
              <a:off x="5947272" y="1469619"/>
              <a:ext cx="28575" cy="281940"/>
            </a:xfrm>
            <a:custGeom>
              <a:avLst/>
              <a:gdLst/>
              <a:ahLst/>
              <a:cxnLst/>
              <a:rect l="l" t="t" r="r" b="b"/>
              <a:pathLst>
                <a:path w="28575" h="281939">
                  <a:moveTo>
                    <a:pt x="26233" y="41407"/>
                  </a:moveTo>
                  <a:lnTo>
                    <a:pt x="2916" y="41407"/>
                  </a:lnTo>
                  <a:lnTo>
                    <a:pt x="1591" y="40908"/>
                  </a:lnTo>
                  <a:lnTo>
                    <a:pt x="327" y="38880"/>
                  </a:lnTo>
                  <a:lnTo>
                    <a:pt x="0" y="37352"/>
                  </a:lnTo>
                  <a:lnTo>
                    <a:pt x="109" y="1762"/>
                  </a:lnTo>
                  <a:lnTo>
                    <a:pt x="1653" y="0"/>
                  </a:lnTo>
                  <a:lnTo>
                    <a:pt x="26482" y="0"/>
                  </a:lnTo>
                  <a:lnTo>
                    <a:pt x="28119" y="1762"/>
                  </a:lnTo>
                  <a:lnTo>
                    <a:pt x="28119" y="39130"/>
                  </a:lnTo>
                  <a:lnTo>
                    <a:pt x="26233" y="41407"/>
                  </a:lnTo>
                  <a:close/>
                </a:path>
                <a:path w="28575" h="281939">
                  <a:moveTo>
                    <a:pt x="23051" y="281930"/>
                  </a:moveTo>
                  <a:lnTo>
                    <a:pt x="4429" y="281930"/>
                  </a:lnTo>
                  <a:lnTo>
                    <a:pt x="2851" y="281540"/>
                  </a:lnTo>
                  <a:lnTo>
                    <a:pt x="3041" y="281540"/>
                  </a:lnTo>
                  <a:lnTo>
                    <a:pt x="1840" y="280338"/>
                  </a:lnTo>
                  <a:lnTo>
                    <a:pt x="1528" y="279138"/>
                  </a:lnTo>
                  <a:lnTo>
                    <a:pt x="1528" y="82066"/>
                  </a:lnTo>
                  <a:lnTo>
                    <a:pt x="2916" y="80538"/>
                  </a:lnTo>
                  <a:lnTo>
                    <a:pt x="25219" y="80538"/>
                  </a:lnTo>
                  <a:lnTo>
                    <a:pt x="26607" y="82066"/>
                  </a:lnTo>
                  <a:lnTo>
                    <a:pt x="26607" y="278498"/>
                  </a:lnTo>
                  <a:lnTo>
                    <a:pt x="26233" y="280026"/>
                  </a:lnTo>
                  <a:lnTo>
                    <a:pt x="24704" y="281540"/>
                  </a:lnTo>
                  <a:lnTo>
                    <a:pt x="23051" y="281930"/>
                  </a:lnTo>
                  <a:close/>
                </a:path>
              </a:pathLst>
            </a:custGeom>
            <a:solidFill>
              <a:srgbClr val="CFFF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0" name="object 33">
              <a:extLst>
                <a:ext uri="{FF2B5EF4-FFF2-40B4-BE49-F238E27FC236}">
                  <a16:creationId xmlns:a16="http://schemas.microsoft.com/office/drawing/2014/main" id="{AAEE1A60-E14F-C072-1B5E-F9B84C0A6091}"/>
                </a:ext>
              </a:extLst>
            </p:cNvPr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4807012" y="1988577"/>
              <a:ext cx="1123433" cy="151671"/>
            </a:xfrm>
            <a:prstGeom prst="rect">
              <a:avLst/>
            </a:prstGeom>
          </p:spPr>
        </p:pic>
        <p:pic>
          <p:nvPicPr>
            <p:cNvPr id="31" name="object 34">
              <a:extLst>
                <a:ext uri="{FF2B5EF4-FFF2-40B4-BE49-F238E27FC236}">
                  <a16:creationId xmlns:a16="http://schemas.microsoft.com/office/drawing/2014/main" id="{0AB65249-16B4-1CEF-C41C-635B1A7B0E59}"/>
                </a:ext>
              </a:extLst>
            </p:cNvPr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5995063" y="1991236"/>
              <a:ext cx="311313" cy="116432"/>
            </a:xfrm>
            <a:prstGeom prst="rect">
              <a:avLst/>
            </a:prstGeom>
          </p:spPr>
        </p:pic>
        <p:pic>
          <p:nvPicPr>
            <p:cNvPr id="32" name="object 35">
              <a:extLst>
                <a:ext uri="{FF2B5EF4-FFF2-40B4-BE49-F238E27FC236}">
                  <a16:creationId xmlns:a16="http://schemas.microsoft.com/office/drawing/2014/main" id="{1EAD4590-BD7B-38FF-176D-689DAFC0CD4A}"/>
                </a:ext>
              </a:extLst>
            </p:cNvPr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6365298" y="1988577"/>
              <a:ext cx="443588" cy="119090"/>
            </a:xfrm>
            <a:prstGeom prst="rect">
              <a:avLst/>
            </a:prstGeom>
          </p:spPr>
        </p:pic>
        <p:sp>
          <p:nvSpPr>
            <p:cNvPr id="33" name="object 36">
              <a:extLst>
                <a:ext uri="{FF2B5EF4-FFF2-40B4-BE49-F238E27FC236}">
                  <a16:creationId xmlns:a16="http://schemas.microsoft.com/office/drawing/2014/main" id="{F4CB2745-EF29-BA4A-9108-3B2A99251A44}"/>
                </a:ext>
              </a:extLst>
            </p:cNvPr>
            <p:cNvSpPr/>
            <p:nvPr/>
          </p:nvSpPr>
          <p:spPr>
            <a:xfrm>
              <a:off x="1969516" y="736599"/>
              <a:ext cx="491490" cy="495934"/>
            </a:xfrm>
            <a:custGeom>
              <a:avLst/>
              <a:gdLst/>
              <a:ahLst/>
              <a:cxnLst/>
              <a:rect l="l" t="t" r="r" b="b"/>
              <a:pathLst>
                <a:path w="491489" h="495934">
                  <a:moveTo>
                    <a:pt x="490867" y="495465"/>
                  </a:moveTo>
                  <a:lnTo>
                    <a:pt x="312204" y="288467"/>
                  </a:lnTo>
                  <a:lnTo>
                    <a:pt x="265049" y="260324"/>
                  </a:lnTo>
                  <a:lnTo>
                    <a:pt x="246291" y="258292"/>
                  </a:lnTo>
                  <a:lnTo>
                    <a:pt x="227698" y="260286"/>
                  </a:lnTo>
                  <a:lnTo>
                    <a:pt x="210172" y="266128"/>
                  </a:lnTo>
                  <a:lnTo>
                    <a:pt x="194259" y="275539"/>
                  </a:lnTo>
                  <a:lnTo>
                    <a:pt x="180555" y="288264"/>
                  </a:lnTo>
                  <a:lnTo>
                    <a:pt x="546" y="495490"/>
                  </a:lnTo>
                  <a:lnTo>
                    <a:pt x="101371" y="495490"/>
                  </a:lnTo>
                  <a:lnTo>
                    <a:pt x="154711" y="434073"/>
                  </a:lnTo>
                  <a:lnTo>
                    <a:pt x="245681" y="324891"/>
                  </a:lnTo>
                  <a:lnTo>
                    <a:pt x="355155" y="454698"/>
                  </a:lnTo>
                  <a:lnTo>
                    <a:pt x="390334" y="495465"/>
                  </a:lnTo>
                  <a:lnTo>
                    <a:pt x="490867" y="495465"/>
                  </a:lnTo>
                  <a:close/>
                </a:path>
                <a:path w="491489" h="495934">
                  <a:moveTo>
                    <a:pt x="491401" y="0"/>
                  </a:moveTo>
                  <a:lnTo>
                    <a:pt x="390588" y="0"/>
                  </a:lnTo>
                  <a:lnTo>
                    <a:pt x="336689" y="62039"/>
                  </a:lnTo>
                  <a:lnTo>
                    <a:pt x="245719" y="171208"/>
                  </a:lnTo>
                  <a:lnTo>
                    <a:pt x="136245" y="41389"/>
                  </a:lnTo>
                  <a:lnTo>
                    <a:pt x="100545" y="0"/>
                  </a:lnTo>
                  <a:lnTo>
                    <a:pt x="0" y="0"/>
                  </a:lnTo>
                  <a:lnTo>
                    <a:pt x="179209" y="207657"/>
                  </a:lnTo>
                  <a:lnTo>
                    <a:pt x="226377" y="235788"/>
                  </a:lnTo>
                  <a:lnTo>
                    <a:pt x="245122" y="237845"/>
                  </a:lnTo>
                  <a:lnTo>
                    <a:pt x="263715" y="235839"/>
                  </a:lnTo>
                  <a:lnTo>
                    <a:pt x="281254" y="229997"/>
                  </a:lnTo>
                  <a:lnTo>
                    <a:pt x="297167" y="220586"/>
                  </a:lnTo>
                  <a:lnTo>
                    <a:pt x="310870" y="207860"/>
                  </a:lnTo>
                  <a:lnTo>
                    <a:pt x="491401" y="0"/>
                  </a:lnTo>
                  <a:close/>
                </a:path>
              </a:pathLst>
            </a:custGeom>
            <a:solidFill>
              <a:srgbClr val="78DD9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34" name="object 37">
              <a:extLst>
                <a:ext uri="{FF2B5EF4-FFF2-40B4-BE49-F238E27FC236}">
                  <a16:creationId xmlns:a16="http://schemas.microsoft.com/office/drawing/2014/main" id="{E37AEECD-3220-2774-7EA5-DB44030E0F05}"/>
                </a:ext>
              </a:extLst>
            </p:cNvPr>
            <p:cNvGrpSpPr/>
            <p:nvPr/>
          </p:nvGrpSpPr>
          <p:grpSpPr>
            <a:xfrm>
              <a:off x="749301" y="736593"/>
              <a:ext cx="1174750" cy="495934"/>
              <a:chOff x="749301" y="736593"/>
              <a:chExt cx="1174750" cy="495934"/>
            </a:xfrm>
          </p:grpSpPr>
          <p:pic>
            <p:nvPicPr>
              <p:cNvPr id="47" name="object 38">
                <a:extLst>
                  <a:ext uri="{FF2B5EF4-FFF2-40B4-BE49-F238E27FC236}">
                    <a16:creationId xmlns:a16="http://schemas.microsoft.com/office/drawing/2014/main" id="{6DFED033-645F-B3AD-F574-458F7285EED0}"/>
                  </a:ext>
                </a:extLst>
              </p:cNvPr>
              <p:cNvPicPr/>
              <p:nvPr/>
            </p:nvPicPr>
            <p:blipFill>
              <a:blip r:embed="rId24" cstate="print"/>
              <a:stretch>
                <a:fillRect/>
              </a:stretch>
            </p:blipFill>
            <p:spPr>
              <a:xfrm>
                <a:off x="1607297" y="943335"/>
                <a:ext cx="245936" cy="82471"/>
              </a:xfrm>
              <a:prstGeom prst="rect">
                <a:avLst/>
              </a:prstGeom>
            </p:spPr>
          </p:pic>
          <p:sp>
            <p:nvSpPr>
              <p:cNvPr id="48" name="object 39">
                <a:extLst>
                  <a:ext uri="{FF2B5EF4-FFF2-40B4-BE49-F238E27FC236}">
                    <a16:creationId xmlns:a16="http://schemas.microsoft.com/office/drawing/2014/main" id="{71B8EF0C-BA8A-4E42-3B0D-D0E6A3C0A331}"/>
                  </a:ext>
                </a:extLst>
              </p:cNvPr>
              <p:cNvSpPr/>
              <p:nvPr/>
            </p:nvSpPr>
            <p:spPr>
              <a:xfrm>
                <a:off x="749300" y="736599"/>
                <a:ext cx="1174750" cy="495934"/>
              </a:xfrm>
              <a:custGeom>
                <a:avLst/>
                <a:gdLst/>
                <a:ahLst/>
                <a:cxnLst/>
                <a:rect l="l" t="t" r="r" b="b"/>
                <a:pathLst>
                  <a:path w="1174750" h="495934">
                    <a:moveTo>
                      <a:pt x="720572" y="0"/>
                    </a:moveTo>
                    <a:lnTo>
                      <a:pt x="642112" y="0"/>
                    </a:lnTo>
                    <a:lnTo>
                      <a:pt x="642061" y="177"/>
                    </a:lnTo>
                    <a:lnTo>
                      <a:pt x="578104" y="254749"/>
                    </a:lnTo>
                    <a:lnTo>
                      <a:pt x="576135" y="262445"/>
                    </a:lnTo>
                    <a:lnTo>
                      <a:pt x="537311" y="416991"/>
                    </a:lnTo>
                    <a:lnTo>
                      <a:pt x="537019" y="417537"/>
                    </a:lnTo>
                    <a:lnTo>
                      <a:pt x="536651" y="418020"/>
                    </a:lnTo>
                    <a:lnTo>
                      <a:pt x="531088" y="439902"/>
                    </a:lnTo>
                    <a:lnTo>
                      <a:pt x="489559" y="250329"/>
                    </a:lnTo>
                    <a:lnTo>
                      <a:pt x="445211" y="62077"/>
                    </a:lnTo>
                    <a:lnTo>
                      <a:pt x="416991" y="17449"/>
                    </a:lnTo>
                    <a:lnTo>
                      <a:pt x="367068" y="177"/>
                    </a:lnTo>
                    <a:lnTo>
                      <a:pt x="340258" y="4724"/>
                    </a:lnTo>
                    <a:lnTo>
                      <a:pt x="317144" y="17449"/>
                    </a:lnTo>
                    <a:lnTo>
                      <a:pt x="299440" y="37020"/>
                    </a:lnTo>
                    <a:lnTo>
                      <a:pt x="288874" y="62077"/>
                    </a:lnTo>
                    <a:lnTo>
                      <a:pt x="205930" y="414337"/>
                    </a:lnTo>
                    <a:lnTo>
                      <a:pt x="205778" y="414934"/>
                    </a:lnTo>
                    <a:lnTo>
                      <a:pt x="205536" y="415480"/>
                    </a:lnTo>
                    <a:lnTo>
                      <a:pt x="205320" y="415912"/>
                    </a:lnTo>
                    <a:lnTo>
                      <a:pt x="205041" y="416991"/>
                    </a:lnTo>
                    <a:lnTo>
                      <a:pt x="199580" y="439902"/>
                    </a:lnTo>
                    <a:lnTo>
                      <a:pt x="193154" y="416509"/>
                    </a:lnTo>
                    <a:lnTo>
                      <a:pt x="193065" y="416369"/>
                    </a:lnTo>
                    <a:lnTo>
                      <a:pt x="192760" y="415912"/>
                    </a:lnTo>
                    <a:lnTo>
                      <a:pt x="192468" y="415290"/>
                    </a:lnTo>
                    <a:lnTo>
                      <a:pt x="192366" y="414934"/>
                    </a:lnTo>
                    <a:lnTo>
                      <a:pt x="78892" y="0"/>
                    </a:lnTo>
                    <a:lnTo>
                      <a:pt x="0" y="0"/>
                    </a:lnTo>
                    <a:lnTo>
                      <a:pt x="38" y="177"/>
                    </a:lnTo>
                    <a:lnTo>
                      <a:pt x="118833" y="434657"/>
                    </a:lnTo>
                    <a:lnTo>
                      <a:pt x="118948" y="434898"/>
                    </a:lnTo>
                    <a:lnTo>
                      <a:pt x="130276" y="459447"/>
                    </a:lnTo>
                    <a:lnTo>
                      <a:pt x="148628" y="478802"/>
                    </a:lnTo>
                    <a:lnTo>
                      <a:pt x="172021" y="491337"/>
                    </a:lnTo>
                    <a:lnTo>
                      <a:pt x="171729" y="491337"/>
                    </a:lnTo>
                    <a:lnTo>
                      <a:pt x="226225" y="491197"/>
                    </a:lnTo>
                    <a:lnTo>
                      <a:pt x="268859" y="457733"/>
                    </a:lnTo>
                    <a:lnTo>
                      <a:pt x="276517" y="439902"/>
                    </a:lnTo>
                    <a:lnTo>
                      <a:pt x="279996" y="431812"/>
                    </a:lnTo>
                    <a:lnTo>
                      <a:pt x="363042" y="79082"/>
                    </a:lnTo>
                    <a:lnTo>
                      <a:pt x="363245" y="78638"/>
                    </a:lnTo>
                    <a:lnTo>
                      <a:pt x="363499" y="78257"/>
                    </a:lnTo>
                    <a:lnTo>
                      <a:pt x="367436" y="61556"/>
                    </a:lnTo>
                    <a:lnTo>
                      <a:pt x="367563" y="62077"/>
                    </a:lnTo>
                    <a:lnTo>
                      <a:pt x="402678" y="213385"/>
                    </a:lnTo>
                    <a:lnTo>
                      <a:pt x="454558" y="433743"/>
                    </a:lnTo>
                    <a:lnTo>
                      <a:pt x="465175" y="458889"/>
                    </a:lnTo>
                    <a:lnTo>
                      <a:pt x="482942" y="478548"/>
                    </a:lnTo>
                    <a:lnTo>
                      <a:pt x="506158" y="491337"/>
                    </a:lnTo>
                    <a:lnTo>
                      <a:pt x="533069" y="495909"/>
                    </a:lnTo>
                    <a:lnTo>
                      <a:pt x="560412" y="491337"/>
                    </a:lnTo>
                    <a:lnTo>
                      <a:pt x="560057" y="491337"/>
                    </a:lnTo>
                    <a:lnTo>
                      <a:pt x="582968" y="478802"/>
                    </a:lnTo>
                    <a:lnTo>
                      <a:pt x="609130" y="439902"/>
                    </a:lnTo>
                    <a:lnTo>
                      <a:pt x="611365" y="434657"/>
                    </a:lnTo>
                    <a:lnTo>
                      <a:pt x="720572" y="0"/>
                    </a:lnTo>
                    <a:close/>
                  </a:path>
                  <a:path w="1174750" h="495934">
                    <a:moveTo>
                      <a:pt x="836422" y="0"/>
                    </a:moveTo>
                    <a:lnTo>
                      <a:pt x="760907" y="0"/>
                    </a:lnTo>
                    <a:lnTo>
                      <a:pt x="760907" y="495490"/>
                    </a:lnTo>
                    <a:lnTo>
                      <a:pt x="836422" y="495490"/>
                    </a:lnTo>
                    <a:lnTo>
                      <a:pt x="836422" y="0"/>
                    </a:lnTo>
                    <a:close/>
                  </a:path>
                  <a:path w="1174750" h="495934">
                    <a:moveTo>
                      <a:pt x="1174673" y="0"/>
                    </a:moveTo>
                    <a:lnTo>
                      <a:pt x="1099134" y="0"/>
                    </a:lnTo>
                    <a:lnTo>
                      <a:pt x="1099134" y="495490"/>
                    </a:lnTo>
                    <a:lnTo>
                      <a:pt x="1174673" y="495490"/>
                    </a:lnTo>
                    <a:lnTo>
                      <a:pt x="1174673" y="0"/>
                    </a:lnTo>
                    <a:close/>
                  </a:path>
                </a:pathLst>
              </a:custGeom>
              <a:solidFill>
                <a:srgbClr val="78DD93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35" name="object 40">
              <a:extLst>
                <a:ext uri="{FF2B5EF4-FFF2-40B4-BE49-F238E27FC236}">
                  <a16:creationId xmlns:a16="http://schemas.microsoft.com/office/drawing/2014/main" id="{DACAF130-1ED5-0444-DCD8-D98D1250AA3E}"/>
                </a:ext>
              </a:extLst>
            </p:cNvPr>
            <p:cNvSpPr/>
            <p:nvPr/>
          </p:nvSpPr>
          <p:spPr>
            <a:xfrm>
              <a:off x="2599994" y="737437"/>
              <a:ext cx="688340" cy="502284"/>
            </a:xfrm>
            <a:custGeom>
              <a:avLst/>
              <a:gdLst/>
              <a:ahLst/>
              <a:cxnLst/>
              <a:rect l="l" t="t" r="r" b="b"/>
              <a:pathLst>
                <a:path w="688339" h="502284">
                  <a:moveTo>
                    <a:pt x="55638" y="0"/>
                  </a:moveTo>
                  <a:lnTo>
                    <a:pt x="0" y="0"/>
                  </a:lnTo>
                  <a:lnTo>
                    <a:pt x="0" y="495808"/>
                  </a:lnTo>
                  <a:lnTo>
                    <a:pt x="55638" y="495808"/>
                  </a:lnTo>
                  <a:lnTo>
                    <a:pt x="55638" y="0"/>
                  </a:lnTo>
                  <a:close/>
                </a:path>
                <a:path w="688339" h="502284">
                  <a:moveTo>
                    <a:pt x="326910" y="441464"/>
                  </a:moveTo>
                  <a:lnTo>
                    <a:pt x="133642" y="441464"/>
                  </a:lnTo>
                  <a:lnTo>
                    <a:pt x="112496" y="445731"/>
                  </a:lnTo>
                  <a:lnTo>
                    <a:pt x="95224" y="457377"/>
                  </a:lnTo>
                  <a:lnTo>
                    <a:pt x="83578" y="474649"/>
                  </a:lnTo>
                  <a:lnTo>
                    <a:pt x="79298" y="495808"/>
                  </a:lnTo>
                  <a:lnTo>
                    <a:pt x="326910" y="495808"/>
                  </a:lnTo>
                  <a:lnTo>
                    <a:pt x="326910" y="441464"/>
                  </a:lnTo>
                  <a:close/>
                </a:path>
                <a:path w="688339" h="502284">
                  <a:moveTo>
                    <a:pt x="687730" y="140093"/>
                  </a:moveTo>
                  <a:lnTo>
                    <a:pt x="630326" y="140093"/>
                  </a:lnTo>
                  <a:lnTo>
                    <a:pt x="630326" y="214858"/>
                  </a:lnTo>
                  <a:lnTo>
                    <a:pt x="629462" y="214858"/>
                  </a:lnTo>
                  <a:lnTo>
                    <a:pt x="629462" y="320929"/>
                  </a:lnTo>
                  <a:lnTo>
                    <a:pt x="628815" y="340271"/>
                  </a:lnTo>
                  <a:lnTo>
                    <a:pt x="619023" y="390486"/>
                  </a:lnTo>
                  <a:lnTo>
                    <a:pt x="596785" y="427240"/>
                  </a:lnTo>
                  <a:lnTo>
                    <a:pt x="560666" y="448195"/>
                  </a:lnTo>
                  <a:lnTo>
                    <a:pt x="545401" y="451154"/>
                  </a:lnTo>
                  <a:lnTo>
                    <a:pt x="546100" y="451154"/>
                  </a:lnTo>
                  <a:lnTo>
                    <a:pt x="527735" y="452208"/>
                  </a:lnTo>
                  <a:lnTo>
                    <a:pt x="509879" y="451154"/>
                  </a:lnTo>
                  <a:lnTo>
                    <a:pt x="493712" y="447967"/>
                  </a:lnTo>
                  <a:lnTo>
                    <a:pt x="455295" y="425958"/>
                  </a:lnTo>
                  <a:lnTo>
                    <a:pt x="431673" y="388302"/>
                  </a:lnTo>
                  <a:lnTo>
                    <a:pt x="421474" y="338670"/>
                  </a:lnTo>
                  <a:lnTo>
                    <a:pt x="420801" y="320052"/>
                  </a:lnTo>
                  <a:lnTo>
                    <a:pt x="421449" y="301853"/>
                  </a:lnTo>
                  <a:lnTo>
                    <a:pt x="431228" y="253098"/>
                  </a:lnTo>
                  <a:lnTo>
                    <a:pt x="454456" y="215607"/>
                  </a:lnTo>
                  <a:lnTo>
                    <a:pt x="493064" y="193116"/>
                  </a:lnTo>
                  <a:lnTo>
                    <a:pt x="527735" y="188760"/>
                  </a:lnTo>
                  <a:lnTo>
                    <a:pt x="544360" y="189712"/>
                  </a:lnTo>
                  <a:lnTo>
                    <a:pt x="585114" y="203987"/>
                  </a:lnTo>
                  <a:lnTo>
                    <a:pt x="612432" y="234886"/>
                  </a:lnTo>
                  <a:lnTo>
                    <a:pt x="626745" y="281597"/>
                  </a:lnTo>
                  <a:lnTo>
                    <a:pt x="629462" y="320929"/>
                  </a:lnTo>
                  <a:lnTo>
                    <a:pt x="629462" y="214858"/>
                  </a:lnTo>
                  <a:lnTo>
                    <a:pt x="608952" y="182549"/>
                  </a:lnTo>
                  <a:lnTo>
                    <a:pt x="573278" y="152590"/>
                  </a:lnTo>
                  <a:lnTo>
                    <a:pt x="531977" y="138455"/>
                  </a:lnTo>
                  <a:lnTo>
                    <a:pt x="505993" y="136613"/>
                  </a:lnTo>
                  <a:lnTo>
                    <a:pt x="483476" y="138099"/>
                  </a:lnTo>
                  <a:lnTo>
                    <a:pt x="444131" y="150063"/>
                  </a:lnTo>
                  <a:lnTo>
                    <a:pt x="412457" y="173532"/>
                  </a:lnTo>
                  <a:lnTo>
                    <a:pt x="388759" y="205917"/>
                  </a:lnTo>
                  <a:lnTo>
                    <a:pt x="388658" y="206159"/>
                  </a:lnTo>
                  <a:lnTo>
                    <a:pt x="379933" y="225285"/>
                  </a:lnTo>
                  <a:lnTo>
                    <a:pt x="373087" y="246532"/>
                  </a:lnTo>
                  <a:lnTo>
                    <a:pt x="368198" y="269417"/>
                  </a:lnTo>
                  <a:lnTo>
                    <a:pt x="365252" y="293916"/>
                  </a:lnTo>
                  <a:lnTo>
                    <a:pt x="364274" y="320052"/>
                  </a:lnTo>
                  <a:lnTo>
                    <a:pt x="364312" y="320929"/>
                  </a:lnTo>
                  <a:lnTo>
                    <a:pt x="365226" y="345427"/>
                  </a:lnTo>
                  <a:lnTo>
                    <a:pt x="372833" y="391947"/>
                  </a:lnTo>
                  <a:lnTo>
                    <a:pt x="388112" y="432460"/>
                  </a:lnTo>
                  <a:lnTo>
                    <a:pt x="411378" y="464845"/>
                  </a:lnTo>
                  <a:lnTo>
                    <a:pt x="442747" y="488315"/>
                  </a:lnTo>
                  <a:lnTo>
                    <a:pt x="482739" y="500265"/>
                  </a:lnTo>
                  <a:lnTo>
                    <a:pt x="505993" y="501764"/>
                  </a:lnTo>
                  <a:lnTo>
                    <a:pt x="519061" y="501319"/>
                  </a:lnTo>
                  <a:lnTo>
                    <a:pt x="563270" y="491070"/>
                  </a:lnTo>
                  <a:lnTo>
                    <a:pt x="596290" y="470776"/>
                  </a:lnTo>
                  <a:lnTo>
                    <a:pt x="613473" y="452208"/>
                  </a:lnTo>
                  <a:lnTo>
                    <a:pt x="613816" y="451777"/>
                  </a:lnTo>
                  <a:lnTo>
                    <a:pt x="618388" y="445058"/>
                  </a:lnTo>
                  <a:lnTo>
                    <a:pt x="622515" y="438404"/>
                  </a:lnTo>
                  <a:lnTo>
                    <a:pt x="626198" y="431800"/>
                  </a:lnTo>
                  <a:lnTo>
                    <a:pt x="629462" y="425246"/>
                  </a:lnTo>
                  <a:lnTo>
                    <a:pt x="631202" y="425246"/>
                  </a:lnTo>
                  <a:lnTo>
                    <a:pt x="631291" y="425958"/>
                  </a:lnTo>
                  <a:lnTo>
                    <a:pt x="639889" y="493941"/>
                  </a:lnTo>
                  <a:lnTo>
                    <a:pt x="687730" y="493941"/>
                  </a:lnTo>
                  <a:lnTo>
                    <a:pt x="687730" y="425246"/>
                  </a:lnTo>
                  <a:lnTo>
                    <a:pt x="687730" y="214858"/>
                  </a:lnTo>
                  <a:lnTo>
                    <a:pt x="687730" y="140093"/>
                  </a:lnTo>
                  <a:close/>
                </a:path>
              </a:pathLst>
            </a:custGeom>
            <a:solidFill>
              <a:srgbClr val="78DD93"/>
            </a:solidFill>
          </p:spPr>
          <p:txBody>
            <a:bodyPr wrap="square" lIns="0" tIns="0" rIns="0" bIns="0" rtlCol="0"/>
            <a:lstStyle/>
            <a:p>
              <a:pPr algn="l" rtl="0"/>
              <a:endParaRPr/>
            </a:p>
          </p:txBody>
        </p:sp>
        <p:sp>
          <p:nvSpPr>
            <p:cNvPr id="36" name="object 41">
              <a:extLst>
                <a:ext uri="{FF2B5EF4-FFF2-40B4-BE49-F238E27FC236}">
                  <a16:creationId xmlns:a16="http://schemas.microsoft.com/office/drawing/2014/main" id="{321C012C-4447-628D-C4C3-CAAE95DE9B4D}"/>
                </a:ext>
              </a:extLst>
            </p:cNvPr>
            <p:cNvSpPr/>
            <p:nvPr/>
          </p:nvSpPr>
          <p:spPr>
            <a:xfrm>
              <a:off x="3359877" y="741880"/>
              <a:ext cx="343535" cy="498475"/>
            </a:xfrm>
            <a:custGeom>
              <a:avLst/>
              <a:gdLst/>
              <a:ahLst/>
              <a:cxnLst/>
              <a:rect l="l" t="t" r="r" b="b"/>
              <a:pathLst>
                <a:path w="343535" h="498475">
                  <a:moveTo>
                    <a:pt x="48691" y="489497"/>
                  </a:moveTo>
                  <a:lnTo>
                    <a:pt x="0" y="489497"/>
                  </a:lnTo>
                  <a:lnTo>
                    <a:pt x="0" y="0"/>
                  </a:lnTo>
                  <a:lnTo>
                    <a:pt x="58251" y="0"/>
                  </a:lnTo>
                  <a:lnTo>
                    <a:pt x="58251" y="224318"/>
                  </a:lnTo>
                  <a:lnTo>
                    <a:pt x="87822" y="224318"/>
                  </a:lnTo>
                  <a:lnTo>
                    <a:pt x="66948" y="263227"/>
                  </a:lnTo>
                  <a:lnTo>
                    <a:pt x="59124" y="317348"/>
                  </a:lnTo>
                  <a:lnTo>
                    <a:pt x="60046" y="336722"/>
                  </a:lnTo>
                  <a:lnTo>
                    <a:pt x="73909" y="387327"/>
                  </a:lnTo>
                  <a:lnTo>
                    <a:pt x="89670" y="411252"/>
                  </a:lnTo>
                  <a:lnTo>
                    <a:pt x="57378" y="411252"/>
                  </a:lnTo>
                  <a:lnTo>
                    <a:pt x="48691" y="489497"/>
                  </a:lnTo>
                  <a:close/>
                </a:path>
                <a:path w="343535" h="498475">
                  <a:moveTo>
                    <a:pt x="87822" y="224318"/>
                  </a:moveTo>
                  <a:lnTo>
                    <a:pt x="59997" y="224318"/>
                  </a:lnTo>
                  <a:lnTo>
                    <a:pt x="61042" y="221709"/>
                  </a:lnTo>
                  <a:lnTo>
                    <a:pt x="83278" y="183730"/>
                  </a:lnTo>
                  <a:lnTo>
                    <a:pt x="117132" y="153539"/>
                  </a:lnTo>
                  <a:lnTo>
                    <a:pt x="155845" y="138567"/>
                  </a:lnTo>
                  <a:lnTo>
                    <a:pt x="188666" y="135638"/>
                  </a:lnTo>
                  <a:lnTo>
                    <a:pt x="213257" y="137106"/>
                  </a:lnTo>
                  <a:lnTo>
                    <a:pt x="256076" y="148844"/>
                  </a:lnTo>
                  <a:lnTo>
                    <a:pt x="290416" y="171959"/>
                  </a:lnTo>
                  <a:lnTo>
                    <a:pt x="304309" y="186934"/>
                  </a:lnTo>
                  <a:lnTo>
                    <a:pt x="171276" y="186934"/>
                  </a:lnTo>
                  <a:lnTo>
                    <a:pt x="154869" y="187911"/>
                  </a:lnTo>
                  <a:lnTo>
                    <a:pt x="112168" y="202577"/>
                  </a:lnTo>
                  <a:lnTo>
                    <a:pt x="89766" y="221709"/>
                  </a:lnTo>
                  <a:lnTo>
                    <a:pt x="87822" y="224318"/>
                  </a:lnTo>
                  <a:close/>
                </a:path>
                <a:path w="343535" h="498475">
                  <a:moveTo>
                    <a:pt x="302913" y="448636"/>
                  </a:moveTo>
                  <a:lnTo>
                    <a:pt x="175629" y="448636"/>
                  </a:lnTo>
                  <a:lnTo>
                    <a:pt x="195437" y="447440"/>
                  </a:lnTo>
                  <a:lnTo>
                    <a:pt x="213127" y="443853"/>
                  </a:lnTo>
                  <a:lnTo>
                    <a:pt x="253662" y="419275"/>
                  </a:lnTo>
                  <a:lnTo>
                    <a:pt x="277798" y="380387"/>
                  </a:lnTo>
                  <a:lnTo>
                    <a:pt x="287977" y="333683"/>
                  </a:lnTo>
                  <a:lnTo>
                    <a:pt x="288656" y="317348"/>
                  </a:lnTo>
                  <a:lnTo>
                    <a:pt x="287895" y="300669"/>
                  </a:lnTo>
                  <a:lnTo>
                    <a:pt x="276490" y="253888"/>
                  </a:lnTo>
                  <a:lnTo>
                    <a:pt x="250403" y="215654"/>
                  </a:lnTo>
                  <a:lnTo>
                    <a:pt x="208177" y="191502"/>
                  </a:lnTo>
                  <a:lnTo>
                    <a:pt x="207940" y="191502"/>
                  </a:lnTo>
                  <a:lnTo>
                    <a:pt x="190788" y="188101"/>
                  </a:lnTo>
                  <a:lnTo>
                    <a:pt x="171276" y="186934"/>
                  </a:lnTo>
                  <a:lnTo>
                    <a:pt x="304334" y="186934"/>
                  </a:lnTo>
                  <a:lnTo>
                    <a:pt x="326038" y="223881"/>
                  </a:lnTo>
                  <a:lnTo>
                    <a:pt x="339078" y="267901"/>
                  </a:lnTo>
                  <a:lnTo>
                    <a:pt x="343428" y="317348"/>
                  </a:lnTo>
                  <a:lnTo>
                    <a:pt x="342340" y="342727"/>
                  </a:lnTo>
                  <a:lnTo>
                    <a:pt x="333644" y="389245"/>
                  </a:lnTo>
                  <a:lnTo>
                    <a:pt x="316414" y="429515"/>
                  </a:lnTo>
                  <a:lnTo>
                    <a:pt x="304519" y="446897"/>
                  </a:lnTo>
                  <a:lnTo>
                    <a:pt x="302913" y="448636"/>
                  </a:lnTo>
                  <a:close/>
                </a:path>
                <a:path w="343535" h="498475">
                  <a:moveTo>
                    <a:pt x="189540" y="498184"/>
                  </a:moveTo>
                  <a:lnTo>
                    <a:pt x="143485" y="491592"/>
                  </a:lnTo>
                  <a:lnTo>
                    <a:pt x="109104" y="473739"/>
                  </a:lnTo>
                  <a:lnTo>
                    <a:pt x="78355" y="443853"/>
                  </a:lnTo>
                  <a:lnTo>
                    <a:pt x="59124" y="411252"/>
                  </a:lnTo>
                  <a:lnTo>
                    <a:pt x="89670" y="411252"/>
                  </a:lnTo>
                  <a:lnTo>
                    <a:pt x="91610" y="413743"/>
                  </a:lnTo>
                  <a:lnTo>
                    <a:pt x="102665" y="424257"/>
                  </a:lnTo>
                  <a:lnTo>
                    <a:pt x="143563" y="444719"/>
                  </a:lnTo>
                  <a:lnTo>
                    <a:pt x="175629" y="448636"/>
                  </a:lnTo>
                  <a:lnTo>
                    <a:pt x="302913" y="448636"/>
                  </a:lnTo>
                  <a:lnTo>
                    <a:pt x="290666" y="461892"/>
                  </a:lnTo>
                  <a:lnTo>
                    <a:pt x="274743" y="474712"/>
                  </a:lnTo>
                  <a:lnTo>
                    <a:pt x="256704" y="484986"/>
                  </a:lnTo>
                  <a:lnTo>
                    <a:pt x="236487" y="492320"/>
                  </a:lnTo>
                  <a:lnTo>
                    <a:pt x="214098" y="496719"/>
                  </a:lnTo>
                  <a:lnTo>
                    <a:pt x="189540" y="498184"/>
                  </a:lnTo>
                  <a:close/>
                </a:path>
              </a:pathLst>
            </a:custGeom>
            <a:solidFill>
              <a:srgbClr val="78DD9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42">
              <a:extLst>
                <a:ext uri="{FF2B5EF4-FFF2-40B4-BE49-F238E27FC236}">
                  <a16:creationId xmlns:a16="http://schemas.microsoft.com/office/drawing/2014/main" id="{824A4075-3406-624D-EE28-E95421995BD6}"/>
                </a:ext>
              </a:extLst>
            </p:cNvPr>
            <p:cNvSpPr/>
            <p:nvPr/>
          </p:nvSpPr>
          <p:spPr>
            <a:xfrm>
              <a:off x="3759826" y="867085"/>
              <a:ext cx="295910" cy="373380"/>
            </a:xfrm>
            <a:custGeom>
              <a:avLst/>
              <a:gdLst/>
              <a:ahLst/>
              <a:cxnLst/>
              <a:rect l="l" t="t" r="r" b="b"/>
              <a:pathLst>
                <a:path w="295910" h="373380">
                  <a:moveTo>
                    <a:pt x="151284" y="372979"/>
                  </a:moveTo>
                  <a:lnTo>
                    <a:pt x="109875" y="368334"/>
                  </a:lnTo>
                  <a:lnTo>
                    <a:pt x="64524" y="349157"/>
                  </a:lnTo>
                  <a:lnTo>
                    <a:pt x="31405" y="320470"/>
                  </a:lnTo>
                  <a:lnTo>
                    <a:pt x="9533" y="288189"/>
                  </a:lnTo>
                  <a:lnTo>
                    <a:pt x="0" y="250379"/>
                  </a:lnTo>
                  <a:lnTo>
                    <a:pt x="53900" y="250379"/>
                  </a:lnTo>
                  <a:lnTo>
                    <a:pt x="55647" y="263433"/>
                  </a:lnTo>
                  <a:lnTo>
                    <a:pt x="56948" y="269741"/>
                  </a:lnTo>
                  <a:lnTo>
                    <a:pt x="77592" y="305926"/>
                  </a:lnTo>
                  <a:lnTo>
                    <a:pt x="118896" y="327437"/>
                  </a:lnTo>
                  <a:lnTo>
                    <a:pt x="151284" y="330371"/>
                  </a:lnTo>
                  <a:lnTo>
                    <a:pt x="163999" y="329993"/>
                  </a:lnTo>
                  <a:lnTo>
                    <a:pt x="208098" y="320820"/>
                  </a:lnTo>
                  <a:lnTo>
                    <a:pt x="239421" y="290601"/>
                  </a:lnTo>
                  <a:lnTo>
                    <a:pt x="241709" y="272993"/>
                  </a:lnTo>
                  <a:lnTo>
                    <a:pt x="240651" y="261126"/>
                  </a:lnTo>
                  <a:lnTo>
                    <a:pt x="215651" y="227951"/>
                  </a:lnTo>
                  <a:lnTo>
                    <a:pt x="153236" y="206174"/>
                  </a:lnTo>
                  <a:lnTo>
                    <a:pt x="109712" y="195379"/>
                  </a:lnTo>
                  <a:lnTo>
                    <a:pt x="95418" y="191168"/>
                  </a:lnTo>
                  <a:lnTo>
                    <a:pt x="54987" y="175272"/>
                  </a:lnTo>
                  <a:lnTo>
                    <a:pt x="24345" y="150408"/>
                  </a:lnTo>
                  <a:lnTo>
                    <a:pt x="9348" y="111608"/>
                  </a:lnTo>
                  <a:lnTo>
                    <a:pt x="8703" y="94761"/>
                  </a:lnTo>
                  <a:lnTo>
                    <a:pt x="11492" y="74142"/>
                  </a:lnTo>
                  <a:lnTo>
                    <a:pt x="31270" y="39583"/>
                  </a:lnTo>
                  <a:lnTo>
                    <a:pt x="68978" y="14422"/>
                  </a:lnTo>
                  <a:lnTo>
                    <a:pt x="118755" y="1602"/>
                  </a:lnTo>
                  <a:lnTo>
                    <a:pt x="147804" y="0"/>
                  </a:lnTo>
                  <a:lnTo>
                    <a:pt x="160494" y="380"/>
                  </a:lnTo>
                  <a:lnTo>
                    <a:pt x="199538" y="6082"/>
                  </a:lnTo>
                  <a:lnTo>
                    <a:pt x="236869" y="19364"/>
                  </a:lnTo>
                  <a:lnTo>
                    <a:pt x="268119" y="41729"/>
                  </a:lnTo>
                  <a:lnTo>
                    <a:pt x="289039" y="75714"/>
                  </a:lnTo>
                  <a:lnTo>
                    <a:pt x="294738" y="122584"/>
                  </a:lnTo>
                  <a:lnTo>
                    <a:pt x="242584" y="122584"/>
                  </a:lnTo>
                  <a:lnTo>
                    <a:pt x="242384" y="110987"/>
                  </a:lnTo>
                  <a:lnTo>
                    <a:pt x="240942" y="100526"/>
                  </a:lnTo>
                  <a:lnTo>
                    <a:pt x="217197" y="64119"/>
                  </a:lnTo>
                  <a:lnTo>
                    <a:pt x="177797" y="48238"/>
                  </a:lnTo>
                  <a:lnTo>
                    <a:pt x="146057" y="45197"/>
                  </a:lnTo>
                  <a:lnTo>
                    <a:pt x="128208" y="46068"/>
                  </a:lnTo>
                  <a:lnTo>
                    <a:pt x="84781" y="59109"/>
                  </a:lnTo>
                  <a:lnTo>
                    <a:pt x="60856" y="98239"/>
                  </a:lnTo>
                  <a:lnTo>
                    <a:pt x="61917" y="109322"/>
                  </a:lnTo>
                  <a:lnTo>
                    <a:pt x="86887" y="140922"/>
                  </a:lnTo>
                  <a:lnTo>
                    <a:pt x="148673" y="162358"/>
                  </a:lnTo>
                  <a:lnTo>
                    <a:pt x="192612" y="172654"/>
                  </a:lnTo>
                  <a:lnTo>
                    <a:pt x="207042" y="176812"/>
                  </a:lnTo>
                  <a:lnTo>
                    <a:pt x="247597" y="193174"/>
                  </a:lnTo>
                  <a:lnTo>
                    <a:pt x="278656" y="219093"/>
                  </a:lnTo>
                  <a:lnTo>
                    <a:pt x="294552" y="259191"/>
                  </a:lnTo>
                  <a:lnTo>
                    <a:pt x="295611" y="276471"/>
                  </a:lnTo>
                  <a:lnTo>
                    <a:pt x="294443" y="292642"/>
                  </a:lnTo>
                  <a:lnTo>
                    <a:pt x="276925" y="331681"/>
                  </a:lnTo>
                  <a:lnTo>
                    <a:pt x="241055" y="357280"/>
                  </a:lnTo>
                  <a:lnTo>
                    <a:pt x="190737" y="370478"/>
                  </a:lnTo>
                  <a:lnTo>
                    <a:pt x="171581" y="372354"/>
                  </a:lnTo>
                  <a:lnTo>
                    <a:pt x="151284" y="372979"/>
                  </a:lnTo>
                  <a:close/>
                </a:path>
              </a:pathLst>
            </a:custGeom>
            <a:solidFill>
              <a:srgbClr val="78DD9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43">
              <a:extLst>
                <a:ext uri="{FF2B5EF4-FFF2-40B4-BE49-F238E27FC236}">
                  <a16:creationId xmlns:a16="http://schemas.microsoft.com/office/drawing/2014/main" id="{92BF461D-8290-CBF5-7720-4AC9F4F7431C}"/>
                </a:ext>
              </a:extLst>
            </p:cNvPr>
            <p:cNvSpPr/>
            <p:nvPr/>
          </p:nvSpPr>
          <p:spPr>
            <a:xfrm>
              <a:off x="879015" y="1468968"/>
              <a:ext cx="208279" cy="281940"/>
            </a:xfrm>
            <a:custGeom>
              <a:avLst/>
              <a:gdLst/>
              <a:ahLst/>
              <a:cxnLst/>
              <a:rect l="l" t="t" r="r" b="b"/>
              <a:pathLst>
                <a:path w="208280" h="281939">
                  <a:moveTo>
                    <a:pt x="205386" y="281680"/>
                  </a:moveTo>
                  <a:lnTo>
                    <a:pt x="187669" y="281555"/>
                  </a:lnTo>
                  <a:lnTo>
                    <a:pt x="185127" y="281056"/>
                  </a:lnTo>
                  <a:lnTo>
                    <a:pt x="184004" y="280292"/>
                  </a:lnTo>
                  <a:lnTo>
                    <a:pt x="28728" y="53275"/>
                  </a:lnTo>
                  <a:lnTo>
                    <a:pt x="27652" y="52511"/>
                  </a:lnTo>
                  <a:lnTo>
                    <a:pt x="25874" y="53026"/>
                  </a:lnTo>
                  <a:lnTo>
                    <a:pt x="25437" y="53900"/>
                  </a:lnTo>
                  <a:lnTo>
                    <a:pt x="25437" y="280292"/>
                  </a:lnTo>
                  <a:lnTo>
                    <a:pt x="23924" y="281680"/>
                  </a:lnTo>
                  <a:lnTo>
                    <a:pt x="1528" y="281680"/>
                  </a:lnTo>
                  <a:lnTo>
                    <a:pt x="0" y="280167"/>
                  </a:lnTo>
                  <a:lnTo>
                    <a:pt x="0" y="1512"/>
                  </a:lnTo>
                  <a:lnTo>
                    <a:pt x="1387" y="0"/>
                  </a:lnTo>
                  <a:lnTo>
                    <a:pt x="21897" y="0"/>
                  </a:lnTo>
                  <a:lnTo>
                    <a:pt x="23222" y="187"/>
                  </a:lnTo>
                  <a:lnTo>
                    <a:pt x="25000" y="951"/>
                  </a:lnTo>
                  <a:lnTo>
                    <a:pt x="25952" y="1902"/>
                  </a:lnTo>
                  <a:lnTo>
                    <a:pt x="177297" y="224349"/>
                  </a:lnTo>
                  <a:lnTo>
                    <a:pt x="178810" y="226127"/>
                  </a:lnTo>
                  <a:lnTo>
                    <a:pt x="180136" y="226766"/>
                  </a:lnTo>
                  <a:lnTo>
                    <a:pt x="182413" y="225752"/>
                  </a:lnTo>
                  <a:lnTo>
                    <a:pt x="182990" y="224739"/>
                  </a:lnTo>
                  <a:lnTo>
                    <a:pt x="182990" y="1387"/>
                  </a:lnTo>
                  <a:lnTo>
                    <a:pt x="184253" y="0"/>
                  </a:lnTo>
                  <a:lnTo>
                    <a:pt x="204248" y="0"/>
                  </a:lnTo>
                  <a:lnTo>
                    <a:pt x="206774" y="0"/>
                  </a:lnTo>
                  <a:lnTo>
                    <a:pt x="208038" y="1387"/>
                  </a:lnTo>
                  <a:lnTo>
                    <a:pt x="208038" y="278779"/>
                  </a:lnTo>
                  <a:lnTo>
                    <a:pt x="207726" y="279777"/>
                  </a:lnTo>
                  <a:lnTo>
                    <a:pt x="206462" y="281305"/>
                  </a:lnTo>
                  <a:lnTo>
                    <a:pt x="205386" y="281680"/>
                  </a:lnTo>
                  <a:close/>
                </a:path>
              </a:pathLst>
            </a:custGeom>
            <a:solidFill>
              <a:srgbClr val="78DD9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9" name="object 44">
              <a:extLst>
                <a:ext uri="{FF2B5EF4-FFF2-40B4-BE49-F238E27FC236}">
                  <a16:creationId xmlns:a16="http://schemas.microsoft.com/office/drawing/2014/main" id="{2552BCF8-7E22-C833-F808-E729BAF68E82}"/>
                </a:ext>
              </a:extLst>
            </p:cNvPr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1138677" y="1545639"/>
              <a:ext cx="161717" cy="208800"/>
            </a:xfrm>
            <a:prstGeom prst="rect">
              <a:avLst/>
            </a:prstGeom>
          </p:spPr>
        </p:pic>
        <p:sp>
          <p:nvSpPr>
            <p:cNvPr id="40" name="object 45">
              <a:extLst>
                <a:ext uri="{FF2B5EF4-FFF2-40B4-BE49-F238E27FC236}">
                  <a16:creationId xmlns:a16="http://schemas.microsoft.com/office/drawing/2014/main" id="{336287AD-1059-5041-60B1-AABA25E15B09}"/>
                </a:ext>
              </a:extLst>
            </p:cNvPr>
            <p:cNvSpPr/>
            <p:nvPr/>
          </p:nvSpPr>
          <p:spPr>
            <a:xfrm>
              <a:off x="1355449" y="1468953"/>
              <a:ext cx="28575" cy="281940"/>
            </a:xfrm>
            <a:custGeom>
              <a:avLst/>
              <a:gdLst/>
              <a:ahLst/>
              <a:cxnLst/>
              <a:rect l="l" t="t" r="r" b="b"/>
              <a:pathLst>
                <a:path w="28575" h="281939">
                  <a:moveTo>
                    <a:pt x="26201" y="41376"/>
                  </a:moveTo>
                  <a:lnTo>
                    <a:pt x="2900" y="41376"/>
                  </a:lnTo>
                  <a:lnTo>
                    <a:pt x="1574" y="40876"/>
                  </a:lnTo>
                  <a:lnTo>
                    <a:pt x="311" y="38849"/>
                  </a:lnTo>
                  <a:lnTo>
                    <a:pt x="0" y="37336"/>
                  </a:lnTo>
                  <a:lnTo>
                    <a:pt x="108" y="1777"/>
                  </a:lnTo>
                  <a:lnTo>
                    <a:pt x="1652" y="0"/>
                  </a:lnTo>
                  <a:lnTo>
                    <a:pt x="26451" y="0"/>
                  </a:lnTo>
                  <a:lnTo>
                    <a:pt x="28088" y="1777"/>
                  </a:lnTo>
                  <a:lnTo>
                    <a:pt x="28088" y="39099"/>
                  </a:lnTo>
                  <a:lnTo>
                    <a:pt x="26201" y="41376"/>
                  </a:lnTo>
                  <a:close/>
                </a:path>
                <a:path w="28575" h="281939">
                  <a:moveTo>
                    <a:pt x="23035" y="281680"/>
                  </a:moveTo>
                  <a:lnTo>
                    <a:pt x="4429" y="281680"/>
                  </a:lnTo>
                  <a:lnTo>
                    <a:pt x="2838" y="281306"/>
                  </a:lnTo>
                  <a:lnTo>
                    <a:pt x="3041" y="281306"/>
                  </a:lnTo>
                  <a:lnTo>
                    <a:pt x="1840" y="280105"/>
                  </a:lnTo>
                  <a:lnTo>
                    <a:pt x="1528" y="278904"/>
                  </a:lnTo>
                  <a:lnTo>
                    <a:pt x="1528" y="82003"/>
                  </a:lnTo>
                  <a:lnTo>
                    <a:pt x="2900" y="80475"/>
                  </a:lnTo>
                  <a:lnTo>
                    <a:pt x="25187" y="80475"/>
                  </a:lnTo>
                  <a:lnTo>
                    <a:pt x="26575" y="82003"/>
                  </a:lnTo>
                  <a:lnTo>
                    <a:pt x="26575" y="278264"/>
                  </a:lnTo>
                  <a:lnTo>
                    <a:pt x="26201" y="279793"/>
                  </a:lnTo>
                  <a:lnTo>
                    <a:pt x="24673" y="281306"/>
                  </a:lnTo>
                  <a:lnTo>
                    <a:pt x="23035" y="281680"/>
                  </a:lnTo>
                  <a:close/>
                </a:path>
              </a:pathLst>
            </a:custGeom>
            <a:solidFill>
              <a:srgbClr val="78DD9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41" name="object 46">
              <a:extLst>
                <a:ext uri="{FF2B5EF4-FFF2-40B4-BE49-F238E27FC236}">
                  <a16:creationId xmlns:a16="http://schemas.microsoft.com/office/drawing/2014/main" id="{E881E9D6-7471-1952-5817-00898D890B46}"/>
                </a:ext>
              </a:extLst>
            </p:cNvPr>
            <p:cNvGrpSpPr/>
            <p:nvPr/>
          </p:nvGrpSpPr>
          <p:grpSpPr>
            <a:xfrm>
              <a:off x="1441244" y="1545654"/>
              <a:ext cx="309880" cy="208915"/>
              <a:chOff x="1441244" y="1545654"/>
              <a:chExt cx="309880" cy="208915"/>
            </a:xfrm>
          </p:grpSpPr>
          <p:pic>
            <p:nvPicPr>
              <p:cNvPr id="45" name="object 47">
                <a:extLst>
                  <a:ext uri="{FF2B5EF4-FFF2-40B4-BE49-F238E27FC236}">
                    <a16:creationId xmlns:a16="http://schemas.microsoft.com/office/drawing/2014/main" id="{C1E865C1-4501-BC07-74FA-4F82B1F30654}"/>
                  </a:ext>
                </a:extLst>
              </p:cNvPr>
              <p:cNvPicPr/>
              <p:nvPr/>
            </p:nvPicPr>
            <p:blipFill>
              <a:blip r:embed="rId26" cstate="print"/>
              <a:stretch>
                <a:fillRect/>
              </a:stretch>
            </p:blipFill>
            <p:spPr>
              <a:xfrm>
                <a:off x="1441244" y="1545654"/>
                <a:ext cx="100221" cy="204994"/>
              </a:xfrm>
              <a:prstGeom prst="rect">
                <a:avLst/>
              </a:prstGeom>
            </p:spPr>
          </p:pic>
          <p:pic>
            <p:nvPicPr>
              <p:cNvPr id="46" name="object 48">
                <a:extLst>
                  <a:ext uri="{FF2B5EF4-FFF2-40B4-BE49-F238E27FC236}">
                    <a16:creationId xmlns:a16="http://schemas.microsoft.com/office/drawing/2014/main" id="{0787A2D7-2764-8AAE-B9B5-C867BB6993CB}"/>
                  </a:ext>
                </a:extLst>
              </p:cNvPr>
              <p:cNvPicPr/>
              <p:nvPr/>
            </p:nvPicPr>
            <p:blipFill>
              <a:blip r:embed="rId27" cstate="print"/>
              <a:stretch>
                <a:fillRect/>
              </a:stretch>
            </p:blipFill>
            <p:spPr>
              <a:xfrm>
                <a:off x="1561600" y="1545654"/>
                <a:ext cx="189041" cy="208784"/>
              </a:xfrm>
              <a:prstGeom prst="rect">
                <a:avLst/>
              </a:prstGeom>
            </p:spPr>
          </p:pic>
        </p:grpSp>
        <p:sp>
          <p:nvSpPr>
            <p:cNvPr id="42" name="object 49">
              <a:extLst>
                <a:ext uri="{FF2B5EF4-FFF2-40B4-BE49-F238E27FC236}">
                  <a16:creationId xmlns:a16="http://schemas.microsoft.com/office/drawing/2014/main" id="{D25CADD6-C0A9-DA77-22DF-320E58DBAFC3}"/>
                </a:ext>
              </a:extLst>
            </p:cNvPr>
            <p:cNvSpPr/>
            <p:nvPr/>
          </p:nvSpPr>
          <p:spPr>
            <a:xfrm>
              <a:off x="1797337" y="1468968"/>
              <a:ext cx="174625" cy="285750"/>
            </a:xfrm>
            <a:custGeom>
              <a:avLst/>
              <a:gdLst/>
              <a:ahLst/>
              <a:cxnLst/>
              <a:rect l="l" t="t" r="r" b="b"/>
              <a:pathLst>
                <a:path w="174625" h="285750">
                  <a:moveTo>
                    <a:pt x="17841" y="281680"/>
                  </a:moveTo>
                  <a:lnTo>
                    <a:pt x="3149" y="281680"/>
                  </a:lnTo>
                  <a:lnTo>
                    <a:pt x="1886" y="281243"/>
                  </a:lnTo>
                  <a:lnTo>
                    <a:pt x="374" y="279465"/>
                  </a:lnTo>
                  <a:lnTo>
                    <a:pt x="100" y="278403"/>
                  </a:lnTo>
                  <a:lnTo>
                    <a:pt x="0" y="1512"/>
                  </a:lnTo>
                  <a:lnTo>
                    <a:pt x="1372" y="0"/>
                  </a:lnTo>
                  <a:lnTo>
                    <a:pt x="23784" y="0"/>
                  </a:lnTo>
                  <a:lnTo>
                    <a:pt x="24950" y="1512"/>
                  </a:lnTo>
                  <a:lnTo>
                    <a:pt x="25047" y="101608"/>
                  </a:lnTo>
                  <a:lnTo>
                    <a:pt x="25440" y="102871"/>
                  </a:lnTo>
                  <a:lnTo>
                    <a:pt x="25483" y="103012"/>
                  </a:lnTo>
                  <a:lnTo>
                    <a:pt x="26373" y="103245"/>
                  </a:lnTo>
                  <a:lnTo>
                    <a:pt x="27261" y="103510"/>
                  </a:lnTo>
                  <a:lnTo>
                    <a:pt x="54746" y="103510"/>
                  </a:lnTo>
                  <a:lnTo>
                    <a:pt x="51249" y="105148"/>
                  </a:lnTo>
                  <a:lnTo>
                    <a:pt x="43628" y="109757"/>
                  </a:lnTo>
                  <a:lnTo>
                    <a:pt x="36721" y="114835"/>
                  </a:lnTo>
                  <a:lnTo>
                    <a:pt x="30527" y="120384"/>
                  </a:lnTo>
                  <a:lnTo>
                    <a:pt x="25047" y="126405"/>
                  </a:lnTo>
                  <a:lnTo>
                    <a:pt x="25047" y="214102"/>
                  </a:lnTo>
                  <a:lnTo>
                    <a:pt x="43316" y="250833"/>
                  </a:lnTo>
                  <a:lnTo>
                    <a:pt x="47456" y="254028"/>
                  </a:lnTo>
                  <a:lnTo>
                    <a:pt x="22498" y="254028"/>
                  </a:lnTo>
                  <a:lnTo>
                    <a:pt x="22005" y="255229"/>
                  </a:lnTo>
                  <a:lnTo>
                    <a:pt x="21990" y="257194"/>
                  </a:lnTo>
                  <a:lnTo>
                    <a:pt x="20493" y="275987"/>
                  </a:lnTo>
                  <a:lnTo>
                    <a:pt x="20020" y="279465"/>
                  </a:lnTo>
                  <a:lnTo>
                    <a:pt x="19978" y="279777"/>
                  </a:lnTo>
                  <a:lnTo>
                    <a:pt x="17841" y="281680"/>
                  </a:lnTo>
                  <a:close/>
                </a:path>
                <a:path w="174625" h="285750">
                  <a:moveTo>
                    <a:pt x="54746" y="103510"/>
                  </a:moveTo>
                  <a:lnTo>
                    <a:pt x="27261" y="103510"/>
                  </a:lnTo>
                  <a:lnTo>
                    <a:pt x="28587" y="102871"/>
                  </a:lnTo>
                  <a:lnTo>
                    <a:pt x="30390" y="101329"/>
                  </a:lnTo>
                  <a:lnTo>
                    <a:pt x="68552" y="79560"/>
                  </a:lnTo>
                  <a:lnTo>
                    <a:pt x="93000" y="76685"/>
                  </a:lnTo>
                  <a:lnTo>
                    <a:pt x="106571" y="77551"/>
                  </a:lnTo>
                  <a:lnTo>
                    <a:pt x="118815" y="80148"/>
                  </a:lnTo>
                  <a:lnTo>
                    <a:pt x="129731" y="84475"/>
                  </a:lnTo>
                  <a:lnTo>
                    <a:pt x="139320" y="90534"/>
                  </a:lnTo>
                  <a:lnTo>
                    <a:pt x="145847" y="96414"/>
                  </a:lnTo>
                  <a:lnTo>
                    <a:pt x="86168" y="96414"/>
                  </a:lnTo>
                  <a:lnTo>
                    <a:pt x="76863" y="96961"/>
                  </a:lnTo>
                  <a:lnTo>
                    <a:pt x="67942" y="98600"/>
                  </a:lnTo>
                  <a:lnTo>
                    <a:pt x="59405" y="101329"/>
                  </a:lnTo>
                  <a:lnTo>
                    <a:pt x="54746" y="103510"/>
                  </a:lnTo>
                  <a:close/>
                </a:path>
                <a:path w="174625" h="285750">
                  <a:moveTo>
                    <a:pt x="142809" y="266115"/>
                  </a:moveTo>
                  <a:lnTo>
                    <a:pt x="83517" y="266115"/>
                  </a:lnTo>
                  <a:lnTo>
                    <a:pt x="92402" y="265557"/>
                  </a:lnTo>
                  <a:lnTo>
                    <a:pt x="100833" y="263883"/>
                  </a:lnTo>
                  <a:lnTo>
                    <a:pt x="134956" y="238047"/>
                  </a:lnTo>
                  <a:lnTo>
                    <a:pt x="147882" y="194468"/>
                  </a:lnTo>
                  <a:lnTo>
                    <a:pt x="148428" y="180321"/>
                  </a:lnTo>
                  <a:lnTo>
                    <a:pt x="147443" y="161810"/>
                  </a:lnTo>
                  <a:lnTo>
                    <a:pt x="132676" y="118826"/>
                  </a:lnTo>
                  <a:lnTo>
                    <a:pt x="100603" y="97815"/>
                  </a:lnTo>
                  <a:lnTo>
                    <a:pt x="86168" y="96414"/>
                  </a:lnTo>
                  <a:lnTo>
                    <a:pt x="145847" y="96414"/>
                  </a:lnTo>
                  <a:lnTo>
                    <a:pt x="169715" y="139780"/>
                  </a:lnTo>
                  <a:lnTo>
                    <a:pt x="174630" y="180321"/>
                  </a:lnTo>
                  <a:lnTo>
                    <a:pt x="173206" y="203347"/>
                  </a:lnTo>
                  <a:lnTo>
                    <a:pt x="168934" y="223834"/>
                  </a:lnTo>
                  <a:lnTo>
                    <a:pt x="161813" y="241783"/>
                  </a:lnTo>
                  <a:lnTo>
                    <a:pt x="151965" y="257007"/>
                  </a:lnTo>
                  <a:lnTo>
                    <a:pt x="151844" y="257194"/>
                  </a:lnTo>
                  <a:lnTo>
                    <a:pt x="142809" y="266115"/>
                  </a:lnTo>
                  <a:close/>
                </a:path>
                <a:path w="174625" h="285750">
                  <a:moveTo>
                    <a:pt x="88071" y="285470"/>
                  </a:moveTo>
                  <a:lnTo>
                    <a:pt x="48644" y="276299"/>
                  </a:lnTo>
                  <a:lnTo>
                    <a:pt x="24797" y="254605"/>
                  </a:lnTo>
                  <a:lnTo>
                    <a:pt x="23908" y="254028"/>
                  </a:lnTo>
                  <a:lnTo>
                    <a:pt x="47456" y="254028"/>
                  </a:lnTo>
                  <a:lnTo>
                    <a:pt x="49012" y="255229"/>
                  </a:lnTo>
                  <a:lnTo>
                    <a:pt x="55413" y="259097"/>
                  </a:lnTo>
                  <a:lnTo>
                    <a:pt x="62153" y="262167"/>
                  </a:lnTo>
                  <a:lnTo>
                    <a:pt x="69085" y="264360"/>
                  </a:lnTo>
                  <a:lnTo>
                    <a:pt x="75559" y="265557"/>
                  </a:lnTo>
                  <a:lnTo>
                    <a:pt x="74213" y="265557"/>
                  </a:lnTo>
                  <a:lnTo>
                    <a:pt x="83517" y="266115"/>
                  </a:lnTo>
                  <a:lnTo>
                    <a:pt x="142809" y="266115"/>
                  </a:lnTo>
                  <a:lnTo>
                    <a:pt x="139313" y="269567"/>
                  </a:lnTo>
                  <a:lnTo>
                    <a:pt x="124508" y="278403"/>
                  </a:lnTo>
                  <a:lnTo>
                    <a:pt x="107427" y="283703"/>
                  </a:lnTo>
                  <a:lnTo>
                    <a:pt x="88071" y="285470"/>
                  </a:lnTo>
                  <a:close/>
                </a:path>
              </a:pathLst>
            </a:custGeom>
            <a:solidFill>
              <a:srgbClr val="78DD9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50">
              <a:extLst>
                <a:ext uri="{FF2B5EF4-FFF2-40B4-BE49-F238E27FC236}">
                  <a16:creationId xmlns:a16="http://schemas.microsoft.com/office/drawing/2014/main" id="{BDFB13D8-45F5-2028-108B-109F7C2B0EB4}"/>
                </a:ext>
              </a:extLst>
            </p:cNvPr>
            <p:cNvSpPr/>
            <p:nvPr/>
          </p:nvSpPr>
          <p:spPr>
            <a:xfrm>
              <a:off x="2018273" y="1468953"/>
              <a:ext cx="28575" cy="281940"/>
            </a:xfrm>
            <a:custGeom>
              <a:avLst/>
              <a:gdLst/>
              <a:ahLst/>
              <a:cxnLst/>
              <a:rect l="l" t="t" r="r" b="b"/>
              <a:pathLst>
                <a:path w="28575" h="281939">
                  <a:moveTo>
                    <a:pt x="26201" y="41376"/>
                  </a:moveTo>
                  <a:lnTo>
                    <a:pt x="2900" y="41376"/>
                  </a:lnTo>
                  <a:lnTo>
                    <a:pt x="1575" y="40876"/>
                  </a:lnTo>
                  <a:lnTo>
                    <a:pt x="311" y="38849"/>
                  </a:lnTo>
                  <a:lnTo>
                    <a:pt x="0" y="37336"/>
                  </a:lnTo>
                  <a:lnTo>
                    <a:pt x="107" y="1777"/>
                  </a:lnTo>
                  <a:lnTo>
                    <a:pt x="1637" y="0"/>
                  </a:lnTo>
                  <a:lnTo>
                    <a:pt x="26451" y="0"/>
                  </a:lnTo>
                  <a:lnTo>
                    <a:pt x="28088" y="1777"/>
                  </a:lnTo>
                  <a:lnTo>
                    <a:pt x="28088" y="39099"/>
                  </a:lnTo>
                  <a:lnTo>
                    <a:pt x="26201" y="41376"/>
                  </a:lnTo>
                  <a:close/>
                </a:path>
                <a:path w="28575" h="281939">
                  <a:moveTo>
                    <a:pt x="23020" y="281680"/>
                  </a:moveTo>
                  <a:lnTo>
                    <a:pt x="4429" y="281680"/>
                  </a:lnTo>
                  <a:lnTo>
                    <a:pt x="2839" y="281306"/>
                  </a:lnTo>
                  <a:lnTo>
                    <a:pt x="3041" y="281306"/>
                  </a:lnTo>
                  <a:lnTo>
                    <a:pt x="1840" y="280105"/>
                  </a:lnTo>
                  <a:lnTo>
                    <a:pt x="1512" y="278904"/>
                  </a:lnTo>
                  <a:lnTo>
                    <a:pt x="1512" y="82003"/>
                  </a:lnTo>
                  <a:lnTo>
                    <a:pt x="2900" y="80475"/>
                  </a:lnTo>
                  <a:lnTo>
                    <a:pt x="25188" y="80475"/>
                  </a:lnTo>
                  <a:lnTo>
                    <a:pt x="26575" y="82003"/>
                  </a:lnTo>
                  <a:lnTo>
                    <a:pt x="26575" y="278264"/>
                  </a:lnTo>
                  <a:lnTo>
                    <a:pt x="26201" y="279793"/>
                  </a:lnTo>
                  <a:lnTo>
                    <a:pt x="24673" y="281306"/>
                  </a:lnTo>
                  <a:lnTo>
                    <a:pt x="23020" y="281680"/>
                  </a:lnTo>
                  <a:close/>
                </a:path>
              </a:pathLst>
            </a:custGeom>
            <a:solidFill>
              <a:srgbClr val="78DD9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4" name="object 51">
              <a:extLst>
                <a:ext uri="{FF2B5EF4-FFF2-40B4-BE49-F238E27FC236}">
                  <a16:creationId xmlns:a16="http://schemas.microsoft.com/office/drawing/2014/main" id="{E491BBCE-7295-AFA6-4D0B-3B6A608AC20E}"/>
                </a:ext>
              </a:extLst>
            </p:cNvPr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879018" y="1985884"/>
              <a:ext cx="2087441" cy="154354"/>
            </a:xfrm>
            <a:prstGeom prst="rect">
              <a:avLst/>
            </a:prstGeom>
          </p:spPr>
        </p:pic>
      </p:grpSp>
      <p:sp>
        <p:nvSpPr>
          <p:cNvPr id="53" name="object 52">
            <a:extLst>
              <a:ext uri="{FF2B5EF4-FFF2-40B4-BE49-F238E27FC236}">
                <a16:creationId xmlns:a16="http://schemas.microsoft.com/office/drawing/2014/main" id="{6E28F3CA-7FB4-BD5D-567C-5FBBB000E959}"/>
              </a:ext>
            </a:extLst>
          </p:cNvPr>
          <p:cNvSpPr txBox="1"/>
          <p:nvPr userDrawn="1"/>
        </p:nvSpPr>
        <p:spPr>
          <a:xfrm>
            <a:off x="7285812" y="599516"/>
            <a:ext cx="3956685" cy="90851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80000"/>
              </a:lnSpc>
              <a:spcBef>
                <a:spcPts val="100"/>
              </a:spcBef>
            </a:pPr>
            <a:r>
              <a:rPr sz="3900" b="1" spc="-25" dirty="0">
                <a:solidFill>
                  <a:srgbClr val="FFFFFF"/>
                </a:solidFill>
                <a:latin typeface="Darker Grotesque SemiBold"/>
                <a:cs typeface="Darker Grotesque SemiBold"/>
              </a:rPr>
              <a:t>22-</a:t>
            </a:r>
            <a:r>
              <a:rPr sz="3900" b="1" dirty="0">
                <a:solidFill>
                  <a:srgbClr val="FFFFFF"/>
                </a:solidFill>
                <a:latin typeface="Darker Grotesque SemiBold"/>
                <a:cs typeface="Darker Grotesque SemiBold"/>
              </a:rPr>
              <a:t>24</a:t>
            </a:r>
            <a:r>
              <a:rPr sz="3900" b="1" spc="-55" dirty="0">
                <a:solidFill>
                  <a:srgbClr val="FFFFFF"/>
                </a:solidFill>
                <a:latin typeface="Darker Grotesque SemiBold"/>
                <a:cs typeface="Darker Grotesque SemiBold"/>
              </a:rPr>
              <a:t> </a:t>
            </a:r>
            <a:r>
              <a:rPr sz="3900" b="1" dirty="0">
                <a:solidFill>
                  <a:srgbClr val="FFFFFF"/>
                </a:solidFill>
                <a:latin typeface="Darker Grotesque SemiBold"/>
                <a:cs typeface="Darker Grotesque SemiBold"/>
              </a:rPr>
              <a:t>October</a:t>
            </a:r>
            <a:r>
              <a:rPr sz="3900" b="1" spc="-50" dirty="0">
                <a:solidFill>
                  <a:srgbClr val="FFFFFF"/>
                </a:solidFill>
                <a:latin typeface="Darker Grotesque SemiBold"/>
                <a:cs typeface="Darker Grotesque SemiBold"/>
              </a:rPr>
              <a:t> </a:t>
            </a:r>
            <a:r>
              <a:rPr sz="3900" b="1" spc="-20" dirty="0">
                <a:solidFill>
                  <a:srgbClr val="FFFFFF"/>
                </a:solidFill>
                <a:latin typeface="Darker Grotesque SemiBold"/>
                <a:cs typeface="Darker Grotesque SemiBold"/>
              </a:rPr>
              <a:t>2025</a:t>
            </a:r>
            <a:endParaRPr sz="3900" dirty="0">
              <a:latin typeface="Darker Grotesque SemiBold"/>
              <a:cs typeface="Darker Grotesque SemiBold"/>
            </a:endParaRPr>
          </a:p>
          <a:p>
            <a:pPr marL="12700">
              <a:lnSpc>
                <a:spcPct val="80000"/>
              </a:lnSpc>
            </a:pPr>
            <a:r>
              <a:rPr sz="3300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KICC,</a:t>
            </a:r>
            <a:r>
              <a:rPr sz="3300" spc="-50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 </a:t>
            </a:r>
            <a:r>
              <a:rPr sz="3300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Nairobi,</a:t>
            </a:r>
            <a:r>
              <a:rPr sz="3300" spc="-45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 </a:t>
            </a:r>
            <a:r>
              <a:rPr sz="3300" spc="-10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Kenya</a:t>
            </a:r>
            <a:endParaRPr sz="3300" dirty="0">
              <a:latin typeface="Darker Grotesque Medium"/>
              <a:cs typeface="Darker Grotesque Medium"/>
            </a:endParaRPr>
          </a:p>
        </p:txBody>
      </p:sp>
      <p:pic>
        <p:nvPicPr>
          <p:cNvPr id="54" name="Picture 53" descr="A person holding a microphone&#10;&#10;AI-generated content may be incorrect.">
            <a:extLst>
              <a:ext uri="{FF2B5EF4-FFF2-40B4-BE49-F238E27FC236}">
                <a16:creationId xmlns:a16="http://schemas.microsoft.com/office/drawing/2014/main" id="{526CDEC1-44BD-F442-2034-F1AD0424D4D2}"/>
              </a:ext>
            </a:extLst>
          </p:cNvPr>
          <p:cNvPicPr>
            <a:picLocks noChangeAspect="1"/>
          </p:cNvPicPr>
          <p:nvPr userDrawn="1"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0167" b="14866"/>
          <a:stretch>
            <a:fillRect/>
          </a:stretch>
        </p:blipFill>
        <p:spPr>
          <a:xfrm>
            <a:off x="6602333" y="1797589"/>
            <a:ext cx="8637668" cy="617801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bg object 17">
            <a:extLst>
              <a:ext uri="{FF2B5EF4-FFF2-40B4-BE49-F238E27FC236}">
                <a16:creationId xmlns:a16="http://schemas.microsoft.com/office/drawing/2014/main" id="{428ACC48-BF17-5D7B-7C7E-E2725D95B518}"/>
              </a:ext>
            </a:extLst>
          </p:cNvPr>
          <p:cNvSpPr/>
          <p:nvPr/>
        </p:nvSpPr>
        <p:spPr>
          <a:xfrm>
            <a:off x="865133" y="4845356"/>
            <a:ext cx="1871345" cy="612775"/>
          </a:xfrm>
          <a:custGeom>
            <a:avLst/>
            <a:gdLst/>
            <a:ahLst/>
            <a:cxnLst/>
            <a:rect l="l" t="t" r="r" b="b"/>
            <a:pathLst>
              <a:path w="1871345" h="612775">
                <a:moveTo>
                  <a:pt x="1680514" y="612534"/>
                </a:moveTo>
                <a:lnTo>
                  <a:pt x="190500" y="612534"/>
                </a:lnTo>
                <a:lnTo>
                  <a:pt x="181141" y="612305"/>
                </a:lnTo>
                <a:lnTo>
                  <a:pt x="135200" y="604333"/>
                </a:lnTo>
                <a:lnTo>
                  <a:pt x="92572" y="585438"/>
                </a:lnTo>
                <a:lnTo>
                  <a:pt x="55796" y="556738"/>
                </a:lnTo>
                <a:lnTo>
                  <a:pt x="27095" y="519961"/>
                </a:lnTo>
                <a:lnTo>
                  <a:pt x="8200" y="477334"/>
                </a:lnTo>
                <a:lnTo>
                  <a:pt x="228" y="431393"/>
                </a:lnTo>
                <a:lnTo>
                  <a:pt x="0" y="422034"/>
                </a:lnTo>
                <a:lnTo>
                  <a:pt x="0" y="190500"/>
                </a:lnTo>
                <a:lnTo>
                  <a:pt x="5710" y="144200"/>
                </a:lnTo>
                <a:lnTo>
                  <a:pt x="22492" y="100697"/>
                </a:lnTo>
                <a:lnTo>
                  <a:pt x="49340" y="62575"/>
                </a:lnTo>
                <a:lnTo>
                  <a:pt x="84663" y="32105"/>
                </a:lnTo>
                <a:lnTo>
                  <a:pt x="126332" y="11130"/>
                </a:lnTo>
                <a:lnTo>
                  <a:pt x="171827" y="915"/>
                </a:lnTo>
                <a:lnTo>
                  <a:pt x="190500" y="0"/>
                </a:lnTo>
                <a:lnTo>
                  <a:pt x="1680514" y="0"/>
                </a:lnTo>
                <a:lnTo>
                  <a:pt x="1726813" y="5710"/>
                </a:lnTo>
                <a:lnTo>
                  <a:pt x="1770316" y="22492"/>
                </a:lnTo>
                <a:lnTo>
                  <a:pt x="1808438" y="49340"/>
                </a:lnTo>
                <a:lnTo>
                  <a:pt x="1838909" y="84663"/>
                </a:lnTo>
                <a:lnTo>
                  <a:pt x="1859883" y="126332"/>
                </a:lnTo>
                <a:lnTo>
                  <a:pt x="1870099" y="171827"/>
                </a:lnTo>
                <a:lnTo>
                  <a:pt x="1871014" y="190500"/>
                </a:lnTo>
                <a:lnTo>
                  <a:pt x="1871014" y="422034"/>
                </a:lnTo>
                <a:lnTo>
                  <a:pt x="1865303" y="468333"/>
                </a:lnTo>
                <a:lnTo>
                  <a:pt x="1848522" y="511836"/>
                </a:lnTo>
                <a:lnTo>
                  <a:pt x="1821674" y="549958"/>
                </a:lnTo>
                <a:lnTo>
                  <a:pt x="1786350" y="580429"/>
                </a:lnTo>
                <a:lnTo>
                  <a:pt x="1744681" y="601403"/>
                </a:lnTo>
                <a:lnTo>
                  <a:pt x="1699186" y="611619"/>
                </a:lnTo>
                <a:lnTo>
                  <a:pt x="1680514" y="612534"/>
                </a:lnTo>
                <a:close/>
              </a:path>
            </a:pathLst>
          </a:custGeom>
          <a:solidFill>
            <a:srgbClr val="77DD93"/>
          </a:solidFill>
        </p:spPr>
        <p:txBody>
          <a:bodyPr wrap="square" lIns="0" tIns="0" rIns="0" bIns="0" rtlCol="0"/>
          <a:lstStyle/>
          <a:p>
            <a:pPr algn="l" rtl="0"/>
            <a:endParaRPr/>
          </a:p>
        </p:txBody>
      </p:sp>
      <p:sp>
        <p:nvSpPr>
          <p:cNvPr id="2" name="object 2"/>
          <p:cNvSpPr txBox="1"/>
          <p:nvPr/>
        </p:nvSpPr>
        <p:spPr>
          <a:xfrm>
            <a:off x="800100" y="3483114"/>
            <a:ext cx="8739505" cy="116955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205"/>
              </a:spcBef>
              <a:tabLst>
                <a:tab pos="4023995" algn="l"/>
                <a:tab pos="6817995" algn="l"/>
              </a:tabLst>
            </a:pPr>
            <a:r>
              <a:rPr sz="7300" b="1" dirty="0">
                <a:solidFill>
                  <a:srgbClr val="77DD93"/>
                </a:solidFill>
                <a:latin typeface="Darker Grotesque SemiBold"/>
                <a:cs typeface="Darker Grotesque SemiBold"/>
              </a:rPr>
              <a:t>WHX</a:t>
            </a:r>
            <a:r>
              <a:rPr sz="7300" b="1" spc="-80" dirty="0">
                <a:solidFill>
                  <a:srgbClr val="77DD93"/>
                </a:solidFill>
                <a:latin typeface="Darker Grotesque SemiBold"/>
                <a:cs typeface="Darker Grotesque SemiBold"/>
              </a:rPr>
              <a:t> </a:t>
            </a:r>
            <a:r>
              <a:rPr sz="7600" b="1" spc="-20" dirty="0">
                <a:solidFill>
                  <a:srgbClr val="77DD93"/>
                </a:solidFill>
                <a:latin typeface="Darker Grotesque SemiBold"/>
                <a:cs typeface="Darker Grotesque SemiBold"/>
              </a:rPr>
              <a:t>Labs</a:t>
            </a:r>
            <a:r>
              <a:rPr sz="7600" b="1" dirty="0">
                <a:solidFill>
                  <a:srgbClr val="77DD93"/>
                </a:solidFill>
                <a:latin typeface="Darker Grotesque SemiBold"/>
                <a:cs typeface="Darker Grotesque SemiBold"/>
              </a:rPr>
              <a:t>	</a:t>
            </a:r>
            <a:r>
              <a:rPr sz="7600" b="1" spc="-10" dirty="0">
                <a:solidFill>
                  <a:srgbClr val="77DD93"/>
                </a:solidFill>
                <a:latin typeface="Darker Grotesque SemiBold"/>
                <a:cs typeface="Darker Grotesque SemiBold"/>
              </a:rPr>
              <a:t>Nairobi</a:t>
            </a:r>
            <a:r>
              <a:rPr sz="7600" b="1" dirty="0">
                <a:solidFill>
                  <a:srgbClr val="77DD93"/>
                </a:solidFill>
                <a:latin typeface="Darker Grotesque SemiBold"/>
                <a:cs typeface="Darker Grotesque SemiBold"/>
              </a:rPr>
              <a:t>	</a:t>
            </a:r>
            <a:r>
              <a:rPr sz="7300" b="1" spc="-20" dirty="0">
                <a:solidFill>
                  <a:srgbClr val="77DD93"/>
                </a:solidFill>
                <a:latin typeface="Darker Grotesque SemiBold"/>
                <a:cs typeface="Darker Grotesque SemiBold"/>
              </a:rPr>
              <a:t>2025</a:t>
            </a:r>
            <a:endParaRPr sz="7300" dirty="0">
              <a:latin typeface="Darker Grotesque SemiBold"/>
              <a:cs typeface="Darker Grotesque SemiBold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12800" y="2765984"/>
            <a:ext cx="4305300" cy="939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96645" algn="l"/>
                <a:tab pos="3756025" algn="l"/>
              </a:tabLst>
            </a:pPr>
            <a:r>
              <a:rPr sz="6000" spc="-25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I’m</a:t>
            </a:r>
            <a:r>
              <a:rPr sz="6000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	</a:t>
            </a:r>
            <a:r>
              <a:rPr sz="6000" spc="-10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speaking</a:t>
            </a:r>
            <a:r>
              <a:rPr sz="6000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	</a:t>
            </a:r>
            <a:r>
              <a:rPr sz="6000" spc="-25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at</a:t>
            </a:r>
            <a:endParaRPr sz="6000" dirty="0">
              <a:latin typeface="Darker Grotesque Medium"/>
              <a:cs typeface="Darker Grotesque Medium"/>
            </a:endParaRPr>
          </a:p>
        </p:txBody>
      </p:sp>
      <p:sp>
        <p:nvSpPr>
          <p:cNvPr id="53" name="object 2">
            <a:extLst>
              <a:ext uri="{FF2B5EF4-FFF2-40B4-BE49-F238E27FC236}">
                <a16:creationId xmlns:a16="http://schemas.microsoft.com/office/drawing/2014/main" id="{56059B18-ED0E-82EE-E4AD-C8DD6058E19A}"/>
              </a:ext>
            </a:extLst>
          </p:cNvPr>
          <p:cNvSpPr txBox="1"/>
          <p:nvPr/>
        </p:nvSpPr>
        <p:spPr>
          <a:xfrm>
            <a:off x="812097" y="4795054"/>
            <a:ext cx="2127704" cy="63094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38125">
              <a:lnSpc>
                <a:spcPct val="100000"/>
              </a:lnSpc>
              <a:spcBef>
                <a:spcPts val="2755"/>
              </a:spcBef>
            </a:pPr>
            <a:r>
              <a:rPr sz="4100" b="1" dirty="0">
                <a:solidFill>
                  <a:srgbClr val="133424"/>
                </a:solidFill>
                <a:latin typeface="Darker Grotesque SemiBold"/>
                <a:cs typeface="Darker Grotesque SemiBold"/>
              </a:rPr>
              <a:t>Join</a:t>
            </a:r>
            <a:r>
              <a:rPr sz="4100" b="1" spc="-65" dirty="0">
                <a:solidFill>
                  <a:srgbClr val="133424"/>
                </a:solidFill>
                <a:latin typeface="Darker Grotesque SemiBold"/>
                <a:cs typeface="Darker Grotesque SemiBold"/>
              </a:rPr>
              <a:t> </a:t>
            </a:r>
            <a:r>
              <a:rPr sz="4100" b="1" spc="-25" dirty="0">
                <a:solidFill>
                  <a:srgbClr val="133424"/>
                </a:solidFill>
                <a:latin typeface="Darker Grotesque SemiBold"/>
                <a:cs typeface="Darker Grotesque SemiBold"/>
              </a:rPr>
              <a:t>me</a:t>
            </a:r>
            <a:endParaRPr sz="4100" dirty="0">
              <a:latin typeface="Darker Grotesque SemiBold"/>
              <a:cs typeface="Darker Grotesque SemiBold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0455687-E7AA-0A22-2E63-6827FBCB855F}"/>
              </a:ext>
            </a:extLst>
          </p:cNvPr>
          <p:cNvSpPr txBox="1"/>
          <p:nvPr/>
        </p:nvSpPr>
        <p:spPr>
          <a:xfrm>
            <a:off x="8589364" y="-55463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AE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21735033FF18438959E53FA1C9321E" ma:contentTypeVersion="13" ma:contentTypeDescription="Create a new document." ma:contentTypeScope="" ma:versionID="62881b3b407ec51379da5fcb389f019d">
  <xsd:schema xmlns:xsd="http://www.w3.org/2001/XMLSchema" xmlns:xs="http://www.w3.org/2001/XMLSchema" xmlns:p="http://schemas.microsoft.com/office/2006/metadata/properties" xmlns:ns2="44d030d3-8934-4b4d-9fef-c729371ef614" xmlns:ns3="8cfecb0d-e2da-4fb2-87ac-f0eba785837a" targetNamespace="http://schemas.microsoft.com/office/2006/metadata/properties" ma:root="true" ma:fieldsID="c6a3cc285b50d3ae5e9e430998209f83" ns2:_="" ns3:_="">
    <xsd:import namespace="44d030d3-8934-4b4d-9fef-c729371ef614"/>
    <xsd:import namespace="8cfecb0d-e2da-4fb2-87ac-f0eba785837a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d030d3-8934-4b4d-9fef-c729371ef614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bdc0606b-8e5a-4aee-a68c-f4efcab0e8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fecb0d-e2da-4fb2-87ac-f0eba785837a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fb5be5da-3cd2-40a0-bcec-a7742c033c2d}" ma:internalName="TaxCatchAll" ma:showField="CatchAllData" ma:web="8cfecb0d-e2da-4fb2-87ac-f0eba785837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cfecb0d-e2da-4fb2-87ac-f0eba785837a" xsi:nil="true"/>
    <lcf76f155ced4ddcb4097134ff3c332f xmlns="44d030d3-8934-4b4d-9fef-c729371ef61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7ACAC03-3D42-4766-9D1B-385DF81C91EC}"/>
</file>

<file path=customXml/itemProps2.xml><?xml version="1.0" encoding="utf-8"?>
<ds:datastoreItem xmlns:ds="http://schemas.openxmlformats.org/officeDocument/2006/customXml" ds:itemID="{E948279F-1DAC-4594-B264-F714DB6B7180}"/>
</file>

<file path=customXml/itemProps3.xml><?xml version="1.0" encoding="utf-8"?>
<ds:datastoreItem xmlns:ds="http://schemas.openxmlformats.org/officeDocument/2006/customXml" ds:itemID="{EE83FDAC-168F-4D9E-B1EB-D3F3C1E1E5A3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13</Words>
  <Application>Microsoft Macintosh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Darker Grotesque Medium</vt:lpstr>
      <vt:lpstr>Darker Grotesque SemiBold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Ravi, Angela</cp:lastModifiedBy>
  <cp:revision>1</cp:revision>
  <dcterms:created xsi:type="dcterms:W3CDTF">2025-10-09T07:52:11Z</dcterms:created>
  <dcterms:modified xsi:type="dcterms:W3CDTF">2025-10-09T10:11:29Z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2025-10-09T00:00:00Z</vt:filetime>
  </property>
  <property fmtid="{D5CDD505-2E9C-101B-9397-08002B2CF9AE}" pid="3" name="Producer">
    <vt:lpwstr>Adobe XD</vt:lpwstr>
  </property>
  <property fmtid="{D5CDD505-2E9C-101B-9397-08002B2CF9AE}" pid="4" name="LastSaved">
    <vt:filetime>2025-10-09T00:00:00Z</vt:filetime>
  </property>
  <property fmtid="{D5CDD505-2E9C-101B-9397-08002B2CF9AE}" pid="5" name="MSIP_Label_2bbab825-a111-45e4-86a1-18cee0005896_Enabled">
    <vt:lpwstr>true</vt:lpwstr>
  </property>
  <property fmtid="{D5CDD505-2E9C-101B-9397-08002B2CF9AE}" pid="6" name="MSIP_Label_2bbab825-a111-45e4-86a1-18cee0005896_SetDate">
    <vt:lpwstr>2025-10-09T08:20:06Z</vt:lpwstr>
  </property>
  <property fmtid="{D5CDD505-2E9C-101B-9397-08002B2CF9AE}" pid="7" name="MSIP_Label_2bbab825-a111-45e4-86a1-18cee0005896_Method">
    <vt:lpwstr>Standard</vt:lpwstr>
  </property>
  <property fmtid="{D5CDD505-2E9C-101B-9397-08002B2CF9AE}" pid="8" name="MSIP_Label_2bbab825-a111-45e4-86a1-18cee0005896_Name">
    <vt:lpwstr>2bbab825-a111-45e4-86a1-18cee0005896</vt:lpwstr>
  </property>
  <property fmtid="{D5CDD505-2E9C-101B-9397-08002B2CF9AE}" pid="9" name="MSIP_Label_2bbab825-a111-45e4-86a1-18cee0005896_SiteId">
    <vt:lpwstr>2567d566-604c-408a-8a60-55d0dc9d9d6b</vt:lpwstr>
  </property>
  <property fmtid="{D5CDD505-2E9C-101B-9397-08002B2CF9AE}" pid="10" name="MSIP_Label_2bbab825-a111-45e4-86a1-18cee0005896_ActionId">
    <vt:lpwstr>9926e7e4-efee-4f1d-8c89-bb656581ebcb</vt:lpwstr>
  </property>
  <property fmtid="{D5CDD505-2E9C-101B-9397-08002B2CF9AE}" pid="11" name="MSIP_Label_2bbab825-a111-45e4-86a1-18cee0005896_ContentBits">
    <vt:lpwstr>2</vt:lpwstr>
  </property>
  <property fmtid="{D5CDD505-2E9C-101B-9397-08002B2CF9AE}" pid="12" name="MSIP_Label_2bbab825-a111-45e4-86a1-18cee0005896_Tag">
    <vt:lpwstr>50, 3, 0, 1</vt:lpwstr>
  </property>
  <property fmtid="{D5CDD505-2E9C-101B-9397-08002B2CF9AE}" pid="13" name="ClassificationContentMarkingFooterLocations">
    <vt:lpwstr>Office Theme:8</vt:lpwstr>
  </property>
  <property fmtid="{D5CDD505-2E9C-101B-9397-08002B2CF9AE}" pid="14" name="ClassificationContentMarkingFooterText">
    <vt:lpwstr>Information Classification: General</vt:lpwstr>
  </property>
  <property fmtid="{D5CDD505-2E9C-101B-9397-08002B2CF9AE}" pid="15" name="ContentTypeId">
    <vt:lpwstr>0x010100CE21735033FF18438959E53FA1C9321E</vt:lpwstr>
  </property>
</Properties>
</file>